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021e3f2e4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6021e3f2e4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021fd48e0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6021fd48e0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2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9" name="Google Shape;109;p17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10" name="Google Shape;110;p17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11" name="Google Shape;111;p17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9" name="Google Shape;59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d2CKKcTqUeI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d2CKKcTqUeI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9 - EXECUTING YOUR PLAN FOR POSITIVE IMPACT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THINGS TO THINK ABOUT…</a:t>
            </a:r>
            <a:endParaRPr sz="4000">
              <a:solidFill>
                <a:srgbClr val="543019"/>
              </a:solidFill>
            </a:endParaRPr>
          </a:p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44862" y="1484737"/>
            <a:ext cx="3498336" cy="2143908"/>
          </a:xfrm>
          <a:prstGeom prst="cloud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41163" y="1913943"/>
            <a:ext cx="33057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have a date and location for your 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/event?</a:t>
            </a:r>
            <a:endParaRPr sz="16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7661247" y="3885977"/>
            <a:ext cx="4306392" cy="2493288"/>
          </a:xfrm>
          <a:prstGeom prst="cloud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959050" y="1377975"/>
            <a:ext cx="4143744" cy="2206440"/>
          </a:xfrm>
          <a:prstGeom prst="cloud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8126975" y="1763250"/>
            <a:ext cx="3807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have the resources </a:t>
            </a:r>
            <a:b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materials you need ready to make your project happen?</a:t>
            </a:r>
            <a:endParaRPr sz="16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959050" y="4506525"/>
            <a:ext cx="3623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you made follow-up contact 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social media followers or local TV and radio stations for publicity?</a:t>
            </a:r>
            <a:endParaRPr sz="16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362747" y="3811627"/>
            <a:ext cx="4306392" cy="2493288"/>
          </a:xfrm>
          <a:prstGeom prst="cloud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96100" y="4464475"/>
            <a:ext cx="38079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have individuals and at least one organization that are willing </a:t>
            </a:r>
            <a:b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able to 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you?</a:t>
            </a:r>
            <a:endParaRPr sz="16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3805050" y="2326488"/>
            <a:ext cx="4306392" cy="2357424"/>
          </a:xfrm>
          <a:prstGeom prst="cloud">
            <a:avLst/>
          </a:prstGeom>
          <a:solidFill>
            <a:schemeClr val="lt2"/>
          </a:solidFill>
          <a:ln cap="flat" cmpd="sng" w="38100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146550" y="2924550"/>
            <a:ext cx="36234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have tasks assigned to class 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</a:t>
            </a:r>
            <a:r>
              <a:rPr lang="en-US" sz="16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other supports for the day of the event so it flows smoothly?</a:t>
            </a:r>
            <a:endParaRPr sz="16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0"/>
          <p:cNvSpPr txBox="1"/>
          <p:nvPr>
            <p:ph type="ctrTitle"/>
          </p:nvPr>
        </p:nvSpPr>
        <p:spPr>
          <a:xfrm>
            <a:off x="653093" y="110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VISUALIZE THE IMPACT YOU WILL MAKE</a:t>
            </a:r>
            <a:endParaRPr/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653093" y="2070278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100">
                <a:solidFill>
                  <a:schemeClr val="lt1"/>
                </a:solidFill>
              </a:rPr>
              <a:t>Don’t get so caught-up in your tasks that you lose sight of </a:t>
            </a:r>
            <a:r>
              <a:rPr b="1" lang="en-US" sz="2100">
                <a:solidFill>
                  <a:srgbClr val="DF367F"/>
                </a:solidFill>
              </a:rPr>
              <a:t>WHY</a:t>
            </a:r>
            <a:r>
              <a:rPr lang="en-US" sz="2100">
                <a:solidFill>
                  <a:schemeClr val="lt1"/>
                </a:solidFill>
              </a:rPr>
              <a:t> you are doing this.</a:t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42" name="Google Shape;142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825" y="2525528"/>
            <a:ext cx="4778353" cy="35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46334" l="0" r="0" t="0"/>
          <a:stretch/>
        </p:blipFill>
        <p:spPr>
          <a:xfrm>
            <a:off x="6239300" y="4028250"/>
            <a:ext cx="1537900" cy="9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