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021e3f2e4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6021e3f2e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021fd48e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6021fd48e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021fd48e0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6021fd48e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2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3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4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1">
  <p:cSld name="Photo –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2">
  <p:cSld name="Photo –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>
            <a:spLocks noGrp="1"/>
          </p:cNvSpPr>
          <p:nvPr>
            <p:ph type="pic" idx="2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>
            <a:spLocks noGrp="1"/>
          </p:cNvSpPr>
          <p:nvPr>
            <p:ph type="pic" idx="3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4">
  <p:cSld name="Photo – 4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9" name="Google Shape;109;p17"/>
          <p:cNvSpPr>
            <a:spLocks noGrp="1"/>
          </p:cNvSpPr>
          <p:nvPr>
            <p:ph type="pic" idx="3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10" name="Google Shape;110;p17"/>
          <p:cNvSpPr>
            <a:spLocks noGrp="1"/>
          </p:cNvSpPr>
          <p:nvPr>
            <p:ph type="pic" idx="4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11" name="Google Shape;111;p17"/>
          <p:cNvSpPr>
            <a:spLocks noGrp="1"/>
          </p:cNvSpPr>
          <p:nvPr>
            <p:ph type="pic" idx="5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3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" name="Google Shape;51;p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w="1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" name="Google Shape;59;p9" descr="A picture containing text, clipar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qOTfSDawc&amp;t=4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5 - WHAT IS YOUR PLAN TO MAKE A DIFFERENCE </a:t>
            </a:r>
            <a:r>
              <a:rPr lang="en-US">
                <a:solidFill>
                  <a:srgbClr val="543019"/>
                </a:solidFill>
              </a:rPr>
              <a:t>NOW</a:t>
            </a:r>
            <a:r>
              <a:rPr lang="en-US"/>
              <a:t>?</a:t>
            </a:r>
            <a:endParaRPr/>
          </a:p>
        </p:txBody>
      </p:sp>
      <p:pic>
        <p:nvPicPr>
          <p:cNvPr id="118" name="Google Shape;118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46334"/>
          <a:stretch/>
        </p:blipFill>
        <p:spPr>
          <a:xfrm>
            <a:off x="5327050" y="5135575"/>
            <a:ext cx="1537900" cy="9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BA2638-289C-6FEA-47B7-6846645ADA10}"/>
              </a:ext>
            </a:extLst>
          </p:cNvPr>
          <p:cNvSpPr txBox="1"/>
          <p:nvPr/>
        </p:nvSpPr>
        <p:spPr>
          <a:xfrm>
            <a:off x="5244846" y="5984612"/>
            <a:ext cx="17022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543019"/>
                </a:solidFill>
                <a:effectLst/>
                <a:latin typeface="Century Gothic" panose="020B0502020202020204" pitchFamily="34" charset="0"/>
              </a:rPr>
              <a:t>CLICK TO PLAY!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MOTIVATE OTHERS TO JOIN YOUR MISSION</a:t>
            </a:r>
            <a:endParaRPr sz="4000">
              <a:solidFill>
                <a:srgbClr val="543019"/>
              </a:solidFill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87050" y="3031026"/>
            <a:ext cx="3672300" cy="13791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291551" y="3143193"/>
            <a:ext cx="33057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</a:t>
            </a:r>
            <a:r>
              <a:rPr lang="en-US" sz="2300" u="sng" dirty="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FLYER</a:t>
            </a:r>
            <a:r>
              <a:rPr lang="en-US" sz="2300" dirty="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what, when, where, why?</a:t>
            </a:r>
            <a:endParaRPr sz="2300" dirty="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324179" y="1570068"/>
            <a:ext cx="33057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your idea in 10 words or less?</a:t>
            </a:r>
            <a:endParaRPr sz="2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140876" y="4944625"/>
            <a:ext cx="3672300" cy="13791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4324154" y="5081893"/>
            <a:ext cx="33057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Whose help will you need?</a:t>
            </a:r>
            <a:endParaRPr sz="2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8318550" y="3212476"/>
            <a:ext cx="3672300" cy="13791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8523055" y="3324644"/>
            <a:ext cx="33057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tools will you need?</a:t>
            </a:r>
            <a:endParaRPr sz="2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140901" y="1432800"/>
            <a:ext cx="3672300" cy="13791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049" y="2533725"/>
            <a:ext cx="739175" cy="7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3175" y="3519949"/>
            <a:ext cx="709875" cy="7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6600" y="4410125"/>
            <a:ext cx="958313" cy="95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3375" y="3272893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939311">
            <a:off x="8112900" y="2177585"/>
            <a:ext cx="1078429" cy="4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760712">
            <a:off x="8229475" y="5126047"/>
            <a:ext cx="1078429" cy="4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448691">
            <a:off x="2864375" y="4868098"/>
            <a:ext cx="1078429" cy="4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50433">
            <a:off x="2853825" y="2106748"/>
            <a:ext cx="1078429" cy="45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MOTIVATE OTHERS TO JOIN YOUR MISSION</a:t>
            </a:r>
            <a:endParaRPr sz="4000">
              <a:solidFill>
                <a:srgbClr val="543019"/>
              </a:solidFill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106850" y="1181175"/>
            <a:ext cx="11986800" cy="511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689675" y="1292800"/>
            <a:ext cx="81693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 difference at the Town Center on November 11th!</a:t>
            </a:r>
            <a:endParaRPr sz="25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9525" y="2496514"/>
            <a:ext cx="2185651" cy="174850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417700" y="2593625"/>
            <a:ext cx="3458100" cy="1554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We will be collecting old cell phones so that: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-"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Soldiers can call family while serving our country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-"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Our landfills don’t become cell phone receptacles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17700" y="4445900"/>
            <a:ext cx="3458100" cy="1120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We NEED: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-"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Everyone to spread the word!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-"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Old cell phones from your family, friends and neighbors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3650" y="1352750"/>
            <a:ext cx="3122050" cy="23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2750" y="4545894"/>
            <a:ext cx="1078725" cy="10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6097300" y="3746550"/>
            <a:ext cx="5345700" cy="2256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We need everyone’s help, so please contact: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-"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Local radio stations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-"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Local Newspapers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-"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Local TV channels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-"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Town chamber of commerce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27475" y="4364000"/>
            <a:ext cx="1554300" cy="15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 rot="-1655079">
            <a:off x="378856" y="2515827"/>
            <a:ext cx="10947644" cy="181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X A M P L E</a:t>
            </a:r>
            <a:endParaRPr sz="7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ctrTitle"/>
          </p:nvPr>
        </p:nvSpPr>
        <p:spPr>
          <a:xfrm>
            <a:off x="653093" y="24494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BE A PART OF THE SOLUTION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1"/>
          </p:nvPr>
        </p:nvSpPr>
        <p:spPr>
          <a:xfrm>
            <a:off x="653093" y="34788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100">
                <a:solidFill>
                  <a:schemeClr val="lt1"/>
                </a:solidFill>
              </a:rPr>
              <a:t>AND GET YOUR </a:t>
            </a:r>
            <a:r>
              <a:rPr lang="en-US" sz="2100">
                <a:solidFill>
                  <a:srgbClr val="E7417A"/>
                </a:solidFill>
              </a:rPr>
              <a:t>MESSAGE</a:t>
            </a:r>
            <a:r>
              <a:rPr lang="en-US" sz="2100">
                <a:solidFill>
                  <a:schemeClr val="lt1"/>
                </a:solidFill>
              </a:rPr>
              <a:t> OUT THERE!!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Century Gothic</vt:lpstr>
      <vt:lpstr>Arial</vt:lpstr>
      <vt:lpstr>Verdana</vt:lpstr>
      <vt:lpstr>Calibri</vt:lpstr>
      <vt:lpstr>Title slides</vt:lpstr>
      <vt:lpstr>Interior slides</vt:lpstr>
      <vt:lpstr>LESSON 5 - WHAT IS YOUR PLAN TO MAKE A DIFFERENCE NOW?</vt:lpstr>
      <vt:lpstr>MOTIVATE OTHERS TO JOIN YOUR MISSION</vt:lpstr>
      <vt:lpstr>MOTIVATE OTHERS TO JOIN YOUR MISSION</vt:lpstr>
      <vt:lpstr>BE A PART OF THE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5 - WHAT IS YOUR PLAN TO MAKE A DIFFERENCE NOW?</dc:title>
  <cp:lastModifiedBy>Kelsey Noroski</cp:lastModifiedBy>
  <cp:revision>1</cp:revision>
  <dcterms:modified xsi:type="dcterms:W3CDTF">2023-11-06T16:29:52Z</dcterms:modified>
</cp:coreProperties>
</file>