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</p:sldIdLst>
  <p:sldSz cy="6858000" cx="12192000"/>
  <p:notesSz cx="6858000" cy="9144000"/>
  <p:embeddedFontLst>
    <p:embeddedFont>
      <p:font typeface="Century Gothic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bold.fntdata"/><Relationship Id="rId10" Type="http://schemas.openxmlformats.org/officeDocument/2006/relationships/font" Target="fonts/CenturyGothic-regular.fntdata"/><Relationship Id="rId13" Type="http://schemas.openxmlformats.org/officeDocument/2006/relationships/font" Target="fonts/CenturyGothic-boldItalic.fntdata"/><Relationship Id="rId12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96cef942f9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296cef942f9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6021fd472e_0_1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26021fd472e_0_1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1">
  <p:cSld name="Cover – Generic 1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1920240"/>
            <a:ext cx="12192000" cy="493776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653143" y="2708156"/>
            <a:ext cx="10885714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53143" y="4407954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3856038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91" cy="64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2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3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/>
          <p:nvPr/>
        </p:nvSpPr>
        <p:spPr>
          <a:xfrm>
            <a:off x="0" y="836762"/>
            <a:ext cx="12192000" cy="9920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1">
  <p:cSld name="Photo – 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6096000" y="836762"/>
            <a:ext cx="6096000" cy="9920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18226" y="1485900"/>
            <a:ext cx="5477774" cy="44963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4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/>
          <p:nvPr>
            <p:ph idx="2" type="pic"/>
          </p:nvPr>
        </p:nvSpPr>
        <p:spPr>
          <a:xfrm>
            <a:off x="6383547" y="312973"/>
            <a:ext cx="5486400" cy="566928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87" name="Google Shape;87;p14"/>
          <p:cNvSpPr txBox="1"/>
          <p:nvPr>
            <p:ph type="title"/>
          </p:nvPr>
        </p:nvSpPr>
        <p:spPr>
          <a:xfrm>
            <a:off x="618226" y="312973"/>
            <a:ext cx="54777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2">
  <p:cSld name="Photo – 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/>
          <p:nvPr/>
        </p:nvSpPr>
        <p:spPr>
          <a:xfrm>
            <a:off x="6096000" y="836762"/>
            <a:ext cx="6096000" cy="9920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618226" y="1485900"/>
            <a:ext cx="5477774" cy="4535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5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5"/>
          <p:cNvSpPr/>
          <p:nvPr>
            <p:ph idx="2" type="pic"/>
          </p:nvPr>
        </p:nvSpPr>
        <p:spPr>
          <a:xfrm>
            <a:off x="6383546" y="312973"/>
            <a:ext cx="5486399" cy="2761488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94" name="Google Shape;94;p15"/>
          <p:cNvSpPr txBox="1"/>
          <p:nvPr>
            <p:ph type="title"/>
          </p:nvPr>
        </p:nvSpPr>
        <p:spPr>
          <a:xfrm>
            <a:off x="618226" y="312973"/>
            <a:ext cx="54777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/>
          <p:nvPr>
            <p:ph idx="3" type="pic"/>
          </p:nvPr>
        </p:nvSpPr>
        <p:spPr>
          <a:xfrm>
            <a:off x="6383547" y="3259750"/>
            <a:ext cx="5486400" cy="2761488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4">
  <p:cSld name="Photo – 4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/>
          <p:nvPr/>
        </p:nvSpPr>
        <p:spPr>
          <a:xfrm>
            <a:off x="6096000" y="900287"/>
            <a:ext cx="6096000" cy="9920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618226" y="1485900"/>
            <a:ext cx="5477774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6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type="title"/>
          </p:nvPr>
        </p:nvSpPr>
        <p:spPr>
          <a:xfrm>
            <a:off x="618226" y="312973"/>
            <a:ext cx="54777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/>
          <p:nvPr>
            <p:ph idx="2" type="pic"/>
          </p:nvPr>
        </p:nvSpPr>
        <p:spPr>
          <a:xfrm>
            <a:off x="6383547" y="312973"/>
            <a:ext cx="265176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3" name="Google Shape;103;p16"/>
          <p:cNvSpPr/>
          <p:nvPr>
            <p:ph idx="3" type="pic"/>
          </p:nvPr>
        </p:nvSpPr>
        <p:spPr>
          <a:xfrm>
            <a:off x="9218187" y="312973"/>
            <a:ext cx="265176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4" name="Google Shape;104;p16"/>
          <p:cNvSpPr/>
          <p:nvPr>
            <p:ph idx="4" type="pic"/>
          </p:nvPr>
        </p:nvSpPr>
        <p:spPr>
          <a:xfrm>
            <a:off x="6383547" y="3239053"/>
            <a:ext cx="265176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5" name="Google Shape;105;p16"/>
          <p:cNvSpPr/>
          <p:nvPr>
            <p:ph idx="5" type="pic"/>
          </p:nvPr>
        </p:nvSpPr>
        <p:spPr>
          <a:xfrm>
            <a:off x="9218187" y="3239053"/>
            <a:ext cx="265176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609600" y="1485900"/>
            <a:ext cx="10972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613954" y="1493808"/>
            <a:ext cx="5305800" cy="46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2" type="body"/>
          </p:nvPr>
        </p:nvSpPr>
        <p:spPr>
          <a:xfrm>
            <a:off x="6276703" y="1485900"/>
            <a:ext cx="5305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9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609600" y="1504118"/>
            <a:ext cx="53058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7" name="Google Shape;127;p20"/>
          <p:cNvSpPr txBox="1"/>
          <p:nvPr>
            <p:ph idx="2" type="body"/>
          </p:nvPr>
        </p:nvSpPr>
        <p:spPr>
          <a:xfrm>
            <a:off x="609600" y="2035834"/>
            <a:ext cx="5305800" cy="4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3" type="body"/>
          </p:nvPr>
        </p:nvSpPr>
        <p:spPr>
          <a:xfrm>
            <a:off x="6276703" y="1504118"/>
            <a:ext cx="53058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9" name="Google Shape;129;p20"/>
          <p:cNvSpPr txBox="1"/>
          <p:nvPr>
            <p:ph idx="4" type="body"/>
          </p:nvPr>
        </p:nvSpPr>
        <p:spPr>
          <a:xfrm>
            <a:off x="6276703" y="2035834"/>
            <a:ext cx="5305800" cy="4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20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1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22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2"/>
          <p:cNvSpPr/>
          <p:nvPr/>
        </p:nvSpPr>
        <p:spPr>
          <a:xfrm>
            <a:off x="0" y="836762"/>
            <a:ext cx="12192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2">
  <p:cSld name="Cover – Generic 2">
    <p:bg>
      <p:bgPr>
        <a:solidFill>
          <a:schemeClr val="dk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7932420" y="0"/>
            <a:ext cx="425958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609600" y="1605788"/>
            <a:ext cx="6406342" cy="216172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09600" y="4035865"/>
            <a:ext cx="640634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35639" y="3205223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1">
  <p:cSld name="Photo – 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618226" y="1485900"/>
            <a:ext cx="5477700" cy="44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23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23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3"/>
          <p:cNvSpPr/>
          <p:nvPr>
            <p:ph idx="2" type="pic"/>
          </p:nvPr>
        </p:nvSpPr>
        <p:spPr>
          <a:xfrm>
            <a:off x="6383547" y="312973"/>
            <a:ext cx="5486400" cy="56694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47" name="Google Shape;147;p23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2">
  <p:cSld name="Photo – 2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618226" y="1485900"/>
            <a:ext cx="5477700" cy="45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24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4"/>
          <p:cNvSpPr/>
          <p:nvPr>
            <p:ph idx="2" type="pic"/>
          </p:nvPr>
        </p:nvSpPr>
        <p:spPr>
          <a:xfrm>
            <a:off x="6383546" y="312973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54" name="Google Shape;154;p24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4"/>
          <p:cNvSpPr/>
          <p:nvPr>
            <p:ph idx="3" type="pic"/>
          </p:nvPr>
        </p:nvSpPr>
        <p:spPr>
          <a:xfrm>
            <a:off x="6383547" y="3259750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4">
  <p:cSld name="Photo – 4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/>
          <p:nvPr/>
        </p:nvSpPr>
        <p:spPr>
          <a:xfrm>
            <a:off x="6096000" y="900287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618226" y="1485900"/>
            <a:ext cx="54777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25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" name="Google Shape;160;p25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5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5"/>
          <p:cNvSpPr/>
          <p:nvPr>
            <p:ph idx="2" type="pic"/>
          </p:nvPr>
        </p:nvSpPr>
        <p:spPr>
          <a:xfrm>
            <a:off x="6383547" y="31297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63" name="Google Shape;163;p25"/>
          <p:cNvSpPr/>
          <p:nvPr>
            <p:ph idx="3" type="pic"/>
          </p:nvPr>
        </p:nvSpPr>
        <p:spPr>
          <a:xfrm>
            <a:off x="9218187" y="31297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64" name="Google Shape;164;p25"/>
          <p:cNvSpPr/>
          <p:nvPr>
            <p:ph idx="4" type="pic"/>
          </p:nvPr>
        </p:nvSpPr>
        <p:spPr>
          <a:xfrm>
            <a:off x="6383547" y="323905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65" name="Google Shape;165;p25"/>
          <p:cNvSpPr/>
          <p:nvPr>
            <p:ph idx="5" type="pic"/>
          </p:nvPr>
        </p:nvSpPr>
        <p:spPr>
          <a:xfrm>
            <a:off x="9218187" y="323905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7" name="Google Shape;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33" name="Google Shape;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39" name="Google Shape;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45" name="Google Shape;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" type="body"/>
          </p:nvPr>
        </p:nvSpPr>
        <p:spPr>
          <a:xfrm>
            <a:off x="609600" y="1485900"/>
            <a:ext cx="10972800" cy="4610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613954" y="1493808"/>
            <a:ext cx="5305697" cy="46021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6276703" y="1485900"/>
            <a:ext cx="5305697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idx="1" type="body"/>
          </p:nvPr>
        </p:nvSpPr>
        <p:spPr>
          <a:xfrm>
            <a:off x="609600" y="1504118"/>
            <a:ext cx="5305697" cy="34193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11"/>
          <p:cNvSpPr txBox="1"/>
          <p:nvPr>
            <p:ph idx="2" type="body"/>
          </p:nvPr>
        </p:nvSpPr>
        <p:spPr>
          <a:xfrm>
            <a:off x="609600" y="2035834"/>
            <a:ext cx="5305697" cy="4060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3" type="body"/>
          </p:nvPr>
        </p:nvSpPr>
        <p:spPr>
          <a:xfrm>
            <a:off x="6276703" y="1504118"/>
            <a:ext cx="5305697" cy="347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11"/>
          <p:cNvSpPr txBox="1"/>
          <p:nvPr>
            <p:ph idx="4" type="body"/>
          </p:nvPr>
        </p:nvSpPr>
        <p:spPr>
          <a:xfrm>
            <a:off x="6276703" y="2035834"/>
            <a:ext cx="5305697" cy="4060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10" Type="http://schemas.openxmlformats.org/officeDocument/2006/relationships/theme" Target="../theme/theme4.xml"/><Relationship Id="rId9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 txBox="1"/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b="1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609600" y="1485900"/>
            <a:ext cx="10972800" cy="4610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958C8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2" name="Google Shape;52;p8"/>
          <p:cNvCxnSpPr/>
          <p:nvPr/>
        </p:nvCxnSpPr>
        <p:spPr>
          <a:xfrm>
            <a:off x="0" y="1292531"/>
            <a:ext cx="12192000" cy="0"/>
          </a:xfrm>
          <a:prstGeom prst="straightConnector1">
            <a:avLst/>
          </a:prstGeom>
          <a:noFill/>
          <a:ln cap="flat" cmpd="sng" w="114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text, clipart&#10;&#10;Description automatically generated" id="53" name="Google Shape;53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9600" y="6515846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44">
          <p15:clr>
            <a:srgbClr val="F26B43"/>
          </p15:clr>
        </p15:guide>
        <p15:guide id="2" pos="384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936">
          <p15:clr>
            <a:srgbClr val="F26B43"/>
          </p15:clr>
        </p15:guide>
        <p15:guide id="5" orient="horz" pos="192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7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b="1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609600" y="1485900"/>
            <a:ext cx="10972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17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958C8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12" name="Google Shape;112;p17"/>
          <p:cNvCxnSpPr/>
          <p:nvPr/>
        </p:nvCxnSpPr>
        <p:spPr>
          <a:xfrm>
            <a:off x="0" y="1292531"/>
            <a:ext cx="12192000" cy="0"/>
          </a:xfrm>
          <a:prstGeom prst="straightConnector1">
            <a:avLst/>
          </a:prstGeom>
          <a:noFill/>
          <a:ln cap="flat" cmpd="sng" w="114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text, clipart&#10;&#10;Description automatically generated" id="113" name="Google Shape;113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9600" y="6515846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44">
          <p15:clr>
            <a:srgbClr val="F26B43"/>
          </p15:clr>
        </p15:guide>
        <p15:guide id="2" pos="384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936">
          <p15:clr>
            <a:srgbClr val="F26B43"/>
          </p15:clr>
        </p15:guide>
        <p15:guide id="5" orient="horz" pos="192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ctrTitle"/>
          </p:nvPr>
        </p:nvSpPr>
        <p:spPr>
          <a:xfrm>
            <a:off x="653093" y="3553256"/>
            <a:ext cx="108858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US"/>
              <a:t>LESSON 4 - IMPACTING OTHERS LOCALLY, NATIONALLY AND/OR GLOBALLY</a:t>
            </a:r>
            <a:endParaRPr/>
          </a:p>
        </p:txBody>
      </p:sp>
      <p:sp>
        <p:nvSpPr>
          <p:cNvPr id="172" name="Google Shape;172;p26"/>
          <p:cNvSpPr txBox="1"/>
          <p:nvPr/>
        </p:nvSpPr>
        <p:spPr>
          <a:xfrm>
            <a:off x="653093" y="485730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FAR DO </a:t>
            </a:r>
            <a:r>
              <a:rPr lang="en-US" sz="21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</a:t>
            </a:r>
            <a:r>
              <a:rPr lang="en-US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WANT TO REACH?</a:t>
            </a:r>
            <a:endParaRPr sz="2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8" name="Google Shape;17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8900" y="5367050"/>
            <a:ext cx="89535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5138" y="511800"/>
            <a:ext cx="9861724" cy="515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7"/>
          <p:cNvSpPr txBox="1"/>
          <p:nvPr/>
        </p:nvSpPr>
        <p:spPr>
          <a:xfrm>
            <a:off x="10274250" y="5304650"/>
            <a:ext cx="1801200" cy="100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ways to make a local, national, and/or global impact.</a:t>
            </a:r>
            <a:endParaRPr sz="13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27"/>
          <p:cNvSpPr txBox="1"/>
          <p:nvPr/>
        </p:nvSpPr>
        <p:spPr>
          <a:xfrm>
            <a:off x="-9725" y="1058825"/>
            <a:ext cx="16902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7"/>
          <p:cNvSpPr txBox="1"/>
          <p:nvPr/>
        </p:nvSpPr>
        <p:spPr>
          <a:xfrm>
            <a:off x="10501800" y="1007250"/>
            <a:ext cx="16902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7"/>
          <p:cNvSpPr txBox="1"/>
          <p:nvPr>
            <p:ph idx="4294967295" type="ctrTitle"/>
          </p:nvPr>
        </p:nvSpPr>
        <p:spPr>
          <a:xfrm>
            <a:off x="996150" y="737325"/>
            <a:ext cx="10199700" cy="24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 sz="4000">
                <a:solidFill>
                  <a:srgbClr val="543019"/>
                </a:solidFill>
              </a:rPr>
              <a:t>Differences between </a:t>
            </a:r>
            <a:r>
              <a:rPr lang="en-US" sz="4000">
                <a:solidFill>
                  <a:srgbClr val="DF367F"/>
                </a:solidFill>
              </a:rPr>
              <a:t>HERE</a:t>
            </a:r>
            <a:r>
              <a:rPr lang="en-US" sz="4000">
                <a:solidFill>
                  <a:srgbClr val="543019"/>
                </a:solidFill>
              </a:rPr>
              <a:t> and </a:t>
            </a:r>
            <a:r>
              <a:rPr lang="en-US" sz="4000">
                <a:solidFill>
                  <a:srgbClr val="DF367F"/>
                </a:solidFill>
              </a:rPr>
              <a:t>THERE</a:t>
            </a:r>
            <a:endParaRPr sz="4000">
              <a:solidFill>
                <a:srgbClr val="DF367F"/>
              </a:solidFill>
            </a:endParaRPr>
          </a:p>
        </p:txBody>
      </p:sp>
      <p:sp>
        <p:nvSpPr>
          <p:cNvPr id="184" name="Google Shape;184;p27"/>
          <p:cNvSpPr txBox="1"/>
          <p:nvPr>
            <p:ph idx="4294967295" type="ctrTitle"/>
          </p:nvPr>
        </p:nvSpPr>
        <p:spPr>
          <a:xfrm>
            <a:off x="1165150" y="2790950"/>
            <a:ext cx="10199700" cy="24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 sz="4000">
                <a:solidFill>
                  <a:srgbClr val="DF367F"/>
                </a:solidFill>
              </a:rPr>
              <a:t>Who</a:t>
            </a:r>
            <a:r>
              <a:rPr lang="en-US" sz="4000">
                <a:solidFill>
                  <a:srgbClr val="543019"/>
                </a:solidFill>
              </a:rPr>
              <a:t> could you donate your 3Ts to?</a:t>
            </a:r>
            <a:br>
              <a:rPr lang="en-US" sz="4000">
                <a:solidFill>
                  <a:srgbClr val="543019"/>
                </a:solidFill>
              </a:rPr>
            </a:br>
            <a:r>
              <a:rPr lang="en-US" sz="4000">
                <a:solidFill>
                  <a:srgbClr val="DF367F"/>
                </a:solidFill>
              </a:rPr>
              <a:t>How</a:t>
            </a:r>
            <a:r>
              <a:rPr lang="en-US" sz="4000">
                <a:solidFill>
                  <a:srgbClr val="543019"/>
                </a:solidFill>
              </a:rPr>
              <a:t> could you do it?</a:t>
            </a:r>
            <a:endParaRPr sz="4000">
              <a:solidFill>
                <a:srgbClr val="DF367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" name="Google Shape;190;p28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</a:pPr>
            <a:r>
              <a:rPr lang="en-US"/>
              <a:t>Otter Products, LLC Confidential and Proprietary Information </a:t>
            </a:r>
            <a:endParaRPr/>
          </a:p>
        </p:txBody>
      </p:sp>
      <p:pic>
        <p:nvPicPr>
          <p:cNvPr id="191" name="Google Shape;191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22" l="6636" r="2206" t="30059"/>
          <a:stretch/>
        </p:blipFill>
        <p:spPr>
          <a:xfrm>
            <a:off x="6394056" y="312973"/>
            <a:ext cx="5486400" cy="2761488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pic>
      <p:pic>
        <p:nvPicPr>
          <p:cNvPr id="192" name="Google Shape;192;p28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0044" l="6033" r="9699" t="26057"/>
          <a:stretch/>
        </p:blipFill>
        <p:spPr>
          <a:xfrm>
            <a:off x="6383547" y="3259750"/>
            <a:ext cx="5486400" cy="2761488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pic>
      <p:sp>
        <p:nvSpPr>
          <p:cNvPr id="193" name="Google Shape;193;p28"/>
          <p:cNvSpPr txBox="1"/>
          <p:nvPr/>
        </p:nvSpPr>
        <p:spPr>
          <a:xfrm>
            <a:off x="618225" y="2472000"/>
            <a:ext cx="5477700" cy="19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22860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WILL</a:t>
            </a:r>
            <a:r>
              <a:rPr lang="en-US" sz="57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US" sz="5700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</a:t>
            </a:r>
            <a:r>
              <a:rPr lang="en-US" sz="57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57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r>
              <a:rPr b="1" lang="en-US" sz="57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b="1" sz="57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28"/>
          <p:cNvSpPr txBox="1"/>
          <p:nvPr/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PHILANTHROPY</a:t>
            </a:r>
            <a:endParaRPr b="1" sz="43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nterior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Interior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