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  <p:sldMasterId id="2147483682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d712908eb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d712908eb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bd712908eb_1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021117b54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6021117b5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bd712908eb_1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bd712908eb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bd712908eb_1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bd712908e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bd712908eb_1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bd712908eb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d712908eb_1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bd712908eb_1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d712908eb_1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2bd712908eb_1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d712908eb_1_3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2bd712908eb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bd712908eb_1_4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bd712908eb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d712908eb_1_4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bd712908eb_1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6021e3f2e4_0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6021e3f2e4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bd712908eb_1_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2bd712908eb_1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bd712908eb_1_4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bd712908eb_1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d712908eb_1_4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bd712908eb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021e3f2e4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26021e3f2e4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d712908eb_1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2bd712908eb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d712908eb_1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bd712908eb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bd712908eb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bd712908eb_1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bd712908eb_1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021e3f2e4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6021e3f2e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d712908eb_1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2bd712908eb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d712908eb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d712908eb_1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bd712908eb_1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d712908e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d712908eb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2bd712908e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Google Shape;83;p1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7" name="Google Shape;87;p1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16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4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1">
  <p:cSld name="Photo –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2">
  <p:cSld name="Photo – 2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>
            <a:spLocks noGrp="1"/>
          </p:cNvSpPr>
          <p:nvPr>
            <p:ph type="pic" idx="2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3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– 4">
  <p:cSld name="Photo – 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>
            <a:spLocks noGrp="1"/>
          </p:cNvSpPr>
          <p:nvPr>
            <p:ph type="pic" idx="2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0" name="Google Shape;150;p25"/>
          <p:cNvSpPr>
            <a:spLocks noGrp="1"/>
          </p:cNvSpPr>
          <p:nvPr>
            <p:ph type="pic" idx="3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1" name="Google Shape;151;p25"/>
          <p:cNvSpPr>
            <a:spLocks noGrp="1"/>
          </p:cNvSpPr>
          <p:nvPr>
            <p:ph type="pic" idx="4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2" name="Google Shape;152;p25"/>
          <p:cNvSpPr>
            <a:spLocks noGrp="1"/>
          </p:cNvSpPr>
          <p:nvPr>
            <p:ph type="pic" idx="5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Google Shape;158;p2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4" name="Google Shape;164;p2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28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6" name="Google Shape;166;p28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9" name="Google Shape;169;p2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2" name="Google Shape;172;p2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" name="Google Shape;176;p3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30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8" name="Google Shape;178;p3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2" name="Google Shape;182;p3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31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4" name="Google Shape;184;p3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8" name="Google Shape;188;p3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32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0" name="Google Shape;190;p3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4" name="Google Shape;194;p3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33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61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6" name="Google Shape;196;p3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 txBox="1">
            <a:spLocks noGrp="1"/>
          </p:cNvSpPr>
          <p:nvPr>
            <p:ph type="ctrTitle"/>
          </p:nvPr>
        </p:nvSpPr>
        <p:spPr>
          <a:xfrm>
            <a:off x="653143" y="3429000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pic>
        <p:nvPicPr>
          <p:cNvPr id="200" name="Google Shape;200;p34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5"/>
          <p:cNvSpPr txBox="1">
            <a:spLocks noGrp="1"/>
          </p:cNvSpPr>
          <p:nvPr>
            <p:ph type="ctrTitle"/>
          </p:nvPr>
        </p:nvSpPr>
        <p:spPr>
          <a:xfrm>
            <a:off x="653143" y="2714091"/>
            <a:ext cx="108861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subTitle" idx="1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5" name="Google Shape;205;p3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0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1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9" name="Google Shape;99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w="114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17" descr="A picture containing text, clipar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9PSSuFQ48e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3 - PERSONAL PASSIONS DRIVE YOUR MISSION</a:t>
            </a:r>
            <a:endParaRPr/>
          </a:p>
        </p:txBody>
      </p:sp>
      <p:sp>
        <p:nvSpPr>
          <p:cNvPr id="212" name="Google Shape;212;p36"/>
          <p:cNvSpPr txBox="1">
            <a:spLocks noGrp="1"/>
          </p:cNvSpPr>
          <p:nvPr>
            <p:ph type="subTitle" idx="1"/>
          </p:nvPr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100">
                <a:solidFill>
                  <a:schemeClr val="lt1"/>
                </a:solidFill>
              </a:rPr>
              <a:t>USE YOUR PASSIONS TO WRITE A MISSION STATEMENT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11" name="Google Shape;311;p45"/>
          <p:cNvSpPr/>
          <p:nvPr/>
        </p:nvSpPr>
        <p:spPr>
          <a:xfrm>
            <a:off x="-9875" y="1181300"/>
            <a:ext cx="12192000" cy="22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45"/>
          <p:cNvSpPr txBox="1">
            <a:spLocks noGrp="1"/>
          </p:cNvSpPr>
          <p:nvPr>
            <p:ph type="title"/>
          </p:nvPr>
        </p:nvSpPr>
        <p:spPr>
          <a:xfrm>
            <a:off x="905826" y="857559"/>
            <a:ext cx="4932600" cy="4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You can always write in more thoughts! What are some next steps you can take to help you fill that need?</a:t>
            </a:r>
            <a:endParaRPr sz="4400"/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03566">
            <a:off x="8723800" y="4233575"/>
            <a:ext cx="6381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873212">
            <a:off x="7646450" y="4159975"/>
            <a:ext cx="6381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925" y="1405700"/>
            <a:ext cx="3092800" cy="28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81532">
            <a:off x="9002275" y="1863100"/>
            <a:ext cx="6381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5"/>
          <p:cNvSpPr txBox="1"/>
          <p:nvPr/>
        </p:nvSpPr>
        <p:spPr>
          <a:xfrm>
            <a:off x="9719400" y="1742200"/>
            <a:ext cx="1596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flyers and hang them up around the school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42988">
            <a:off x="8405850" y="1157850"/>
            <a:ext cx="63817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5"/>
          <p:cNvSpPr txBox="1"/>
          <p:nvPr/>
        </p:nvSpPr>
        <p:spPr>
          <a:xfrm rot="-2148630">
            <a:off x="8732738" y="268225"/>
            <a:ext cx="1596633" cy="82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people do I need to help me?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5"/>
          <p:cNvSpPr txBox="1"/>
          <p:nvPr/>
        </p:nvSpPr>
        <p:spPr>
          <a:xfrm rot="-1017236">
            <a:off x="9023885" y="4587969"/>
            <a:ext cx="1596693" cy="43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Materials I need: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Bags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entury Gothic"/>
              <a:buChar char="●"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Gloves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45"/>
          <p:cNvSpPr txBox="1"/>
          <p:nvPr/>
        </p:nvSpPr>
        <p:spPr>
          <a:xfrm rot="1851512">
            <a:off x="6857489" y="4588042"/>
            <a:ext cx="1596740" cy="4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park near me needs the most help?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58617">
            <a:off x="10482321" y="2604698"/>
            <a:ext cx="487984" cy="37872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 txBox="1"/>
          <p:nvPr/>
        </p:nvSpPr>
        <p:spPr>
          <a:xfrm>
            <a:off x="10313275" y="3053375"/>
            <a:ext cx="1596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do I need to ask permission from to do this?</a:t>
            </a:r>
            <a:endParaRPr sz="1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 txBox="1">
            <a:spLocks noGrp="1"/>
          </p:cNvSpPr>
          <p:nvPr>
            <p:ph type="ctrTitle"/>
          </p:nvPr>
        </p:nvSpPr>
        <p:spPr>
          <a:xfrm>
            <a:off x="653093" y="4580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MISSION STATEMENTS</a:t>
            </a:r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subTitle" idx="1"/>
          </p:nvPr>
        </p:nvSpPr>
        <p:spPr>
          <a:xfrm>
            <a:off x="653100" y="1762575"/>
            <a:ext cx="108858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</a:rPr>
              <a:t>A mission statement is </a:t>
            </a:r>
            <a:r>
              <a:rPr lang="en-US" sz="1500" b="1">
                <a:solidFill>
                  <a:schemeClr val="lt1"/>
                </a:solidFill>
              </a:rPr>
              <a:t> </a:t>
            </a:r>
            <a:r>
              <a:rPr lang="en-US" sz="3000" b="1">
                <a:solidFill>
                  <a:schemeClr val="lt1"/>
                </a:solidFill>
              </a:rPr>
              <a:t>short statement of why a person or organization exists</a:t>
            </a:r>
            <a:r>
              <a:rPr lang="en-US" sz="3000">
                <a:solidFill>
                  <a:schemeClr val="lt1"/>
                </a:solidFill>
              </a:rPr>
              <a:t> - what their overall goal is, what kind of product, service or skill it provides, etc.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544500" y="564050"/>
            <a:ext cx="11103000" cy="912900"/>
          </a:xfrm>
          <a:prstGeom prst="rect">
            <a:avLst/>
          </a:prstGeom>
          <a:noFill/>
          <a:ln w="28575" cap="flat" cmpd="sng">
            <a:solidFill>
              <a:srgbClr val="DF367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46"/>
          <p:cNvCxnSpPr/>
          <p:nvPr/>
        </p:nvCxnSpPr>
        <p:spPr>
          <a:xfrm flipH="1">
            <a:off x="4173225" y="3412900"/>
            <a:ext cx="699600" cy="1017900"/>
          </a:xfrm>
          <a:prstGeom prst="straightConnector1">
            <a:avLst/>
          </a:prstGeom>
          <a:noFill/>
          <a:ln w="76200" cap="flat" cmpd="sng">
            <a:solidFill>
              <a:srgbClr val="E7417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46"/>
          <p:cNvCxnSpPr/>
          <p:nvPr/>
        </p:nvCxnSpPr>
        <p:spPr>
          <a:xfrm>
            <a:off x="7079225" y="3407650"/>
            <a:ext cx="630600" cy="1059000"/>
          </a:xfrm>
          <a:prstGeom prst="straightConnector1">
            <a:avLst/>
          </a:prstGeom>
          <a:noFill/>
          <a:ln w="76200" cap="flat" cmpd="sng">
            <a:solidFill>
              <a:srgbClr val="E7417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" name="Google Shape;334;p46"/>
          <p:cNvSpPr txBox="1"/>
          <p:nvPr/>
        </p:nvSpPr>
        <p:spPr>
          <a:xfrm>
            <a:off x="2832150" y="4583375"/>
            <a:ext cx="65277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people and organizations can have mission statements!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340" name="Google Shape;340;p47"/>
          <p:cNvSpPr txBox="1"/>
          <p:nvPr/>
        </p:nvSpPr>
        <p:spPr>
          <a:xfrm>
            <a:off x="1600000" y="1880200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“With every cup, with every conversation, with every community - we nurture the limitless possibilities of human connection.”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8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346" name="Google Shape;346;p48"/>
          <p:cNvSpPr txBox="1"/>
          <p:nvPr/>
        </p:nvSpPr>
        <p:spPr>
          <a:xfrm>
            <a:off x="1600000" y="1880200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“With every cup, with every conversation, with every community - we nurture the limitless possibilities of human connection.”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48"/>
          <p:cNvSpPr txBox="1"/>
          <p:nvPr/>
        </p:nvSpPr>
        <p:spPr>
          <a:xfrm>
            <a:off x="6350367" y="4019467"/>
            <a:ext cx="57393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STARBUCKS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353" name="Google Shape;353;p49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be the best sports brand in the world.”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359" name="Google Shape;359;p50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be the best sports brand in the world.”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0"/>
          <p:cNvSpPr txBox="1"/>
          <p:nvPr/>
        </p:nvSpPr>
        <p:spPr>
          <a:xfrm>
            <a:off x="6350367" y="4019467"/>
            <a:ext cx="57393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ADIDAS</a:t>
            </a:r>
            <a:endParaRPr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1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366" name="Google Shape;366;p51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save people money so they can live better.”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WHO SAID THAT…</a:t>
            </a:r>
            <a:endParaRPr/>
          </a:p>
        </p:txBody>
      </p:sp>
      <p:sp>
        <p:nvSpPr>
          <p:cNvPr id="372" name="Google Shape;372;p52"/>
          <p:cNvSpPr txBox="1"/>
          <p:nvPr/>
        </p:nvSpPr>
        <p:spPr>
          <a:xfrm>
            <a:off x="1600000" y="2688233"/>
            <a:ext cx="89919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“To save people money so they can live better.” 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52"/>
          <p:cNvSpPr txBox="1"/>
          <p:nvPr/>
        </p:nvSpPr>
        <p:spPr>
          <a:xfrm>
            <a:off x="6350367" y="4019467"/>
            <a:ext cx="57393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WALMART</a:t>
            </a:r>
            <a:endParaRPr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3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379" name="Google Shape;379;p53"/>
          <p:cNvSpPr txBox="1"/>
          <p:nvPr/>
        </p:nvSpPr>
        <p:spPr>
          <a:xfrm>
            <a:off x="493000" y="1395000"/>
            <a:ext cx="11205900" cy="1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what you want your mission statement to say about you…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2879400" y="2734933"/>
            <a:ext cx="6433200" cy="3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based on what you want to achieve and why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short - 1-2 sentences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based on what you’re good at or feel strongly about - think about your personal passions!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involve reflecting on how you want to be remembered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be a starting point to creating goals towards your dreams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386" name="Google Shape;386;p54"/>
          <p:cNvSpPr txBox="1"/>
          <p:nvPr/>
        </p:nvSpPr>
        <p:spPr>
          <a:xfrm>
            <a:off x="1216600" y="2524167"/>
            <a:ext cx="97587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mission is to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addressing a need)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(action you can take)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the change)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>
            <a:spLocks noGrp="1"/>
          </p:cNvSpPr>
          <p:nvPr>
            <p:ph type="ctrTitle"/>
          </p:nvPr>
        </p:nvSpPr>
        <p:spPr>
          <a:xfrm>
            <a:off x="696593" y="17603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ALEX’S LEMONADE STAND </a:t>
            </a:r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5500" y="52075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/>
          <p:nvPr/>
        </p:nvSpPr>
        <p:spPr>
          <a:xfrm>
            <a:off x="9232275" y="5207500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personal passions to work with like-minded peers to create philanthropic mission statements.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3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46334"/>
          <a:stretch/>
        </p:blipFill>
        <p:spPr>
          <a:xfrm>
            <a:off x="5370550" y="3367650"/>
            <a:ext cx="1537900" cy="9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>
            <a:spLocks noGrp="1"/>
          </p:cNvSpPr>
          <p:nvPr>
            <p:ph type="subTitle" idx="1"/>
          </p:nvPr>
        </p:nvSpPr>
        <p:spPr>
          <a:xfrm>
            <a:off x="696593" y="27897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100">
                <a:solidFill>
                  <a:schemeClr val="lt1"/>
                </a:solidFill>
              </a:rPr>
              <a:t>Foundation for childhood cancer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392" name="Google Shape;392;p55"/>
          <p:cNvSpPr txBox="1"/>
          <p:nvPr/>
        </p:nvSpPr>
        <p:spPr>
          <a:xfrm>
            <a:off x="677800" y="1395000"/>
            <a:ext cx="10836300" cy="4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example…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mission is to better the lives of shelter pets by volunteering one hour per week at my local animal shelter so that I can bring joy and happiness to animals that have been surrendered or neglected.” 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398" name="Google Shape;398;p56"/>
          <p:cNvSpPr txBox="1"/>
          <p:nvPr/>
        </p:nvSpPr>
        <p:spPr>
          <a:xfrm>
            <a:off x="677800" y="1395000"/>
            <a:ext cx="10836300" cy="4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example…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“My mission is to make a difference in the lives of others by sharing my life experiences and knowledge about diabetes so that we can bring more awareness to this condition.”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7"/>
          <p:cNvSpPr txBox="1">
            <a:spLocks noGrp="1"/>
          </p:cNvSpPr>
          <p:nvPr>
            <p:ph type="ctrTitle"/>
          </p:nvPr>
        </p:nvSpPr>
        <p:spPr>
          <a:xfrm>
            <a:off x="493004" y="551000"/>
            <a:ext cx="112059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chemeClr val="dk2"/>
                </a:solidFill>
              </a:rPr>
              <a:t>YOU</a:t>
            </a:r>
            <a:r>
              <a:rPr lang="en-US"/>
              <a:t> SAID THAT…</a:t>
            </a:r>
            <a:endParaRPr/>
          </a:p>
        </p:txBody>
      </p:sp>
      <p:sp>
        <p:nvSpPr>
          <p:cNvPr id="404" name="Google Shape;404;p57"/>
          <p:cNvSpPr txBox="1"/>
          <p:nvPr/>
        </p:nvSpPr>
        <p:spPr>
          <a:xfrm>
            <a:off x="1216600" y="2524167"/>
            <a:ext cx="97587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mission is to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addressing a need)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(action you can take)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</a:t>
            </a:r>
            <a:r>
              <a:rPr lang="en-US" sz="4100" u="sng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(result of the change)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8"/>
          <p:cNvSpPr txBox="1">
            <a:spLocks noGrp="1"/>
          </p:cNvSpPr>
          <p:nvPr>
            <p:ph type="body" idx="1"/>
          </p:nvPr>
        </p:nvSpPr>
        <p:spPr>
          <a:xfrm>
            <a:off x="618225" y="2472000"/>
            <a:ext cx="54777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543019"/>
                </a:solidFill>
              </a:rPr>
              <a:t>WHAT WILL</a:t>
            </a:r>
            <a:r>
              <a:rPr lang="en-US" sz="5700"/>
              <a:t> </a:t>
            </a:r>
            <a:r>
              <a:rPr lang="en-US" sz="5700" b="1">
                <a:solidFill>
                  <a:srgbClr val="DF367F"/>
                </a:solidFill>
              </a:rPr>
              <a:t>YOU</a:t>
            </a:r>
            <a:r>
              <a:rPr lang="en-US" sz="5700"/>
              <a:t> </a:t>
            </a:r>
            <a:r>
              <a:rPr lang="en-US" sz="5700">
                <a:solidFill>
                  <a:srgbClr val="543019"/>
                </a:solidFill>
              </a:rPr>
              <a:t>DO</a:t>
            </a:r>
            <a:r>
              <a:rPr lang="en-US" sz="5700" b="1">
                <a:solidFill>
                  <a:srgbClr val="543019"/>
                </a:solidFill>
              </a:rPr>
              <a:t>?</a:t>
            </a:r>
            <a:endParaRPr sz="5700" b="1">
              <a:solidFill>
                <a:srgbClr val="543019"/>
              </a:solidFill>
            </a:endParaRPr>
          </a:p>
        </p:txBody>
      </p:sp>
      <p:sp>
        <p:nvSpPr>
          <p:cNvPr id="410" name="Google Shape;410;p5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412" name="Google Shape;412;p58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300">
                <a:solidFill>
                  <a:srgbClr val="543019"/>
                </a:solidFill>
              </a:rPr>
              <a:t>PHILANTHROPY</a:t>
            </a:r>
            <a:endParaRPr sz="4300">
              <a:solidFill>
                <a:srgbClr val="543019"/>
              </a:solidFill>
            </a:endParaRPr>
          </a:p>
        </p:txBody>
      </p:sp>
      <p:pic>
        <p:nvPicPr>
          <p:cNvPr id="413" name="Google Shape;413;p5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20304" b="4211"/>
          <a:stretch/>
        </p:blipFill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414" name="Google Shape;414;p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7942" b="6574"/>
          <a:stretch/>
        </p:blipFill>
        <p:spPr>
          <a:xfrm>
            <a:off x="638354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ctrTitle"/>
          </p:nvPr>
        </p:nvSpPr>
        <p:spPr>
          <a:xfrm>
            <a:off x="696593" y="22569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What are </a:t>
            </a:r>
            <a:r>
              <a:rPr lang="en-US">
                <a:solidFill>
                  <a:schemeClr val="dk2"/>
                </a:solidFill>
              </a:rPr>
              <a:t>personal passions?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29" name="Google Shape;2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5500" y="52075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9232275" y="5207500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personal passions to work with like-minded peers to create philanthropic mission statements.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ctrTitle"/>
          </p:nvPr>
        </p:nvSpPr>
        <p:spPr>
          <a:xfrm>
            <a:off x="696593" y="22569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What are </a:t>
            </a:r>
            <a:r>
              <a:rPr lang="en-US">
                <a:solidFill>
                  <a:schemeClr val="dk2"/>
                </a:solidFill>
              </a:rPr>
              <a:t>personal passions?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5500" y="52075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9"/>
          <p:cNvSpPr txBox="1"/>
          <p:nvPr/>
        </p:nvSpPr>
        <p:spPr>
          <a:xfrm>
            <a:off x="9232275" y="5207500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personal passions to work with like-minded peers to create philanthropic mission statements.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39"/>
          <p:cNvSpPr txBox="1"/>
          <p:nvPr/>
        </p:nvSpPr>
        <p:spPr>
          <a:xfrm>
            <a:off x="2259000" y="3617700"/>
            <a:ext cx="76740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 feelings of enthusiasm or excitement for </a:t>
            </a:r>
            <a:b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something or about </a:t>
            </a:r>
            <a:r>
              <a:rPr lang="en-US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doing</a:t>
            </a:r>
            <a: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something</a:t>
            </a:r>
            <a:endParaRPr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46" name="Google Shape;246;p40"/>
          <p:cNvSpPr txBox="1"/>
          <p:nvPr/>
        </p:nvSpPr>
        <p:spPr>
          <a:xfrm>
            <a:off x="355650" y="251325"/>
            <a:ext cx="119379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for a moment about the following:</a:t>
            </a:r>
            <a:br>
              <a:rPr lang="en-US" sz="36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600" b="1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do with your free time?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like reading about or watching on TV?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skills do you have? What are you good at?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you involved in any afterschool activities? 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you enjoy doing even if you didn't get any reward for doing it?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would you like to do if you knew you wouldn’t fail?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comes easy to you?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Char char="-"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is a time in your life that you have felt the most creative and alive?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DISCUSSION QUESTIONS</a:t>
            </a:r>
            <a:endParaRPr sz="4000">
              <a:solidFill>
                <a:srgbClr val="543019"/>
              </a:solidFill>
            </a:endParaRPr>
          </a:p>
        </p:txBody>
      </p:sp>
      <p:sp>
        <p:nvSpPr>
          <p:cNvPr id="252" name="Google Shape;252;p41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54" name="Google Shape;254;p41"/>
          <p:cNvSpPr txBox="1"/>
          <p:nvPr/>
        </p:nvSpPr>
        <p:spPr>
          <a:xfrm>
            <a:off x="1201575" y="1591623"/>
            <a:ext cx="4009200" cy="15465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6714812" y="1559725"/>
            <a:ext cx="4009200" cy="1546500"/>
          </a:xfrm>
          <a:prstGeom prst="rect">
            <a:avLst/>
          </a:prstGeom>
          <a:noFill/>
          <a:ln w="38100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1"/>
          <p:cNvSpPr txBox="1"/>
          <p:nvPr/>
        </p:nvSpPr>
        <p:spPr>
          <a:xfrm>
            <a:off x="1424841" y="1717407"/>
            <a:ext cx="3609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personal passion that you can use to help others?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41"/>
          <p:cNvSpPr txBox="1"/>
          <p:nvPr/>
        </p:nvSpPr>
        <p:spPr>
          <a:xfrm>
            <a:off x="6914904" y="1713655"/>
            <a:ext cx="3609000" cy="13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personal passion important to you?</a:t>
            </a:r>
            <a:endParaRPr sz="2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405" y="4745400"/>
            <a:ext cx="1103574" cy="1578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/>
          <p:nvPr/>
        </p:nvSpPr>
        <p:spPr>
          <a:xfrm rot="-1351145">
            <a:off x="5041600" y="3777299"/>
            <a:ext cx="388201" cy="868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260" name="Google Shape;260;p41"/>
          <p:cNvSpPr/>
          <p:nvPr/>
        </p:nvSpPr>
        <p:spPr>
          <a:xfrm rot="-545815">
            <a:off x="5562056" y="4169504"/>
            <a:ext cx="191208" cy="4697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261" name="Google Shape;261;p41"/>
          <p:cNvSpPr/>
          <p:nvPr/>
        </p:nvSpPr>
        <p:spPr>
          <a:xfrm rot="-607676">
            <a:off x="5621056" y="3403454"/>
            <a:ext cx="191208" cy="46970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262" name="Google Shape;262;p41"/>
          <p:cNvSpPr/>
          <p:nvPr/>
        </p:nvSpPr>
        <p:spPr>
          <a:xfrm rot="523638">
            <a:off x="5912412" y="3962770"/>
            <a:ext cx="287477" cy="7061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263" name="Google Shape;263;p41"/>
          <p:cNvSpPr/>
          <p:nvPr/>
        </p:nvSpPr>
        <p:spPr>
          <a:xfrm rot="1043047">
            <a:off x="6420930" y="3675773"/>
            <a:ext cx="174175" cy="4278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264" name="Google Shape;264;p41"/>
          <p:cNvSpPr/>
          <p:nvPr/>
        </p:nvSpPr>
        <p:spPr>
          <a:xfrm>
            <a:off x="6180867" y="3366948"/>
            <a:ext cx="174175" cy="4278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sp>
        <p:nvSpPr>
          <p:cNvPr id="265" name="Google Shape;265;p41"/>
          <p:cNvSpPr/>
          <p:nvPr/>
        </p:nvSpPr>
        <p:spPr>
          <a:xfrm rot="1327709">
            <a:off x="6440774" y="4184295"/>
            <a:ext cx="287477" cy="7061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alibri"/>
              </a:rPr>
              <a:t>?</a:t>
            </a:r>
          </a:p>
        </p:txBody>
      </p:sp>
      <p:pic>
        <p:nvPicPr>
          <p:cNvPr id="266" name="Google Shape;2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0150" y="52650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 txBox="1"/>
          <p:nvPr/>
        </p:nvSpPr>
        <p:spPr>
          <a:xfrm>
            <a:off x="9246925" y="52650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personal passions to work with like-minded peers to create philanthropic mission statements.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/>
          <p:nvPr/>
        </p:nvSpPr>
        <p:spPr>
          <a:xfrm>
            <a:off x="-9875" y="1181300"/>
            <a:ext cx="12192000" cy="22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6874300" y="884975"/>
            <a:ext cx="2046600" cy="18402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4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ftr" idx="11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281826" y="112498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400"/>
              <a:t>Let’s MIND MAP!!</a:t>
            </a:r>
            <a:endParaRPr sz="4400"/>
          </a:p>
        </p:txBody>
      </p:sp>
      <p:sp>
        <p:nvSpPr>
          <p:cNvPr id="277" name="Google Shape;277;p42"/>
          <p:cNvSpPr/>
          <p:nvPr/>
        </p:nvSpPr>
        <p:spPr>
          <a:xfrm>
            <a:off x="396150" y="2264250"/>
            <a:ext cx="11039400" cy="3939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2"/>
          <p:cNvSpPr txBox="1">
            <a:spLocks noGrp="1"/>
          </p:cNvSpPr>
          <p:nvPr>
            <p:ph type="subTitle" idx="4294967295"/>
          </p:nvPr>
        </p:nvSpPr>
        <p:spPr>
          <a:xfrm>
            <a:off x="609600" y="1072413"/>
            <a:ext cx="106125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u="sng"/>
              <a:t>WHAT IS A MIND MAP?</a:t>
            </a:r>
            <a:br>
              <a:rPr lang="en-US" u="sng"/>
            </a:br>
            <a:r>
              <a:rPr lang="en-US"/>
              <a:t>	</a:t>
            </a:r>
            <a:r>
              <a:rPr lang="en-US" sz="2400"/>
              <a:t>A mind map can be used to help you visually organize information</a:t>
            </a:r>
            <a:endParaRPr sz="2400"/>
          </a:p>
        </p:txBody>
      </p:sp>
      <p:sp>
        <p:nvSpPr>
          <p:cNvPr id="279" name="Google Shape;279;p42"/>
          <p:cNvSpPr/>
          <p:nvPr/>
        </p:nvSpPr>
        <p:spPr>
          <a:xfrm>
            <a:off x="5618275" y="3147150"/>
            <a:ext cx="1461000" cy="13734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0" name="Google Shape;280;p42"/>
          <p:cNvCxnSpPr/>
          <p:nvPr/>
        </p:nvCxnSpPr>
        <p:spPr>
          <a:xfrm flipH="1">
            <a:off x="6874292" y="2649080"/>
            <a:ext cx="431700" cy="587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42"/>
          <p:cNvCxnSpPr/>
          <p:nvPr/>
        </p:nvCxnSpPr>
        <p:spPr>
          <a:xfrm>
            <a:off x="6641542" y="4641630"/>
            <a:ext cx="439800" cy="5343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42"/>
          <p:cNvCxnSpPr/>
          <p:nvPr/>
        </p:nvCxnSpPr>
        <p:spPr>
          <a:xfrm rot="10800000" flipH="1">
            <a:off x="8920892" y="1046680"/>
            <a:ext cx="647100" cy="280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3" name="Google Shape;283;p42"/>
          <p:cNvSpPr/>
          <p:nvPr/>
        </p:nvSpPr>
        <p:spPr>
          <a:xfrm>
            <a:off x="9621875" y="112500"/>
            <a:ext cx="1461000" cy="13734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42"/>
          <p:cNvSpPr/>
          <p:nvPr/>
        </p:nvSpPr>
        <p:spPr>
          <a:xfrm>
            <a:off x="6955675" y="5091075"/>
            <a:ext cx="996600" cy="9195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85" name="Google Shape;285;p42"/>
          <p:cNvCxnSpPr/>
          <p:nvPr/>
        </p:nvCxnSpPr>
        <p:spPr>
          <a:xfrm rot="10800000" flipH="1">
            <a:off x="4998900" y="4161450"/>
            <a:ext cx="619500" cy="359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42"/>
          <p:cNvSpPr/>
          <p:nvPr/>
        </p:nvSpPr>
        <p:spPr>
          <a:xfrm>
            <a:off x="3957350" y="4161450"/>
            <a:ext cx="996600" cy="9195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42"/>
          <p:cNvSpPr txBox="1">
            <a:spLocks noGrp="1"/>
          </p:cNvSpPr>
          <p:nvPr>
            <p:ph type="subTitle" idx="4294967295"/>
          </p:nvPr>
        </p:nvSpPr>
        <p:spPr>
          <a:xfrm>
            <a:off x="789750" y="2438000"/>
            <a:ext cx="1061250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71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entury Gothic"/>
              <a:buAutoNum type="arabicPeriod"/>
            </a:pPr>
            <a:r>
              <a:rPr lang="en-US" sz="2340">
                <a:solidFill>
                  <a:srgbClr val="000000"/>
                </a:solidFill>
              </a:rPr>
              <a:t>Write your name in the center circle</a:t>
            </a:r>
            <a:br>
              <a:rPr lang="en-US" sz="2340">
                <a:solidFill>
                  <a:srgbClr val="000000"/>
                </a:solidFill>
              </a:rPr>
            </a:br>
            <a:endParaRPr sz="234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entury Gothic"/>
              <a:buAutoNum type="arabicPeriod"/>
            </a:pPr>
            <a:r>
              <a:rPr lang="en-US" sz="2340">
                <a:solidFill>
                  <a:srgbClr val="000000"/>
                </a:solidFill>
              </a:rPr>
              <a:t>Write down four of your personal passions and put them in the circles that branch off from the large center circle. What do you care a lot about?</a:t>
            </a:r>
            <a:br>
              <a:rPr lang="en-US" sz="2340">
                <a:solidFill>
                  <a:srgbClr val="000000"/>
                </a:solidFill>
              </a:rPr>
            </a:br>
            <a:endParaRPr sz="234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entury Gothic"/>
              <a:buAutoNum type="arabicPeriod"/>
            </a:pPr>
            <a:r>
              <a:rPr lang="en-US" sz="2340">
                <a:solidFill>
                  <a:srgbClr val="000000"/>
                </a:solidFill>
              </a:rPr>
              <a:t>Think up ways that you could fill a need or give back to your community for each passion using your 3Ts</a:t>
            </a:r>
            <a:br>
              <a:rPr lang="en-US" sz="2340">
                <a:solidFill>
                  <a:srgbClr val="000000"/>
                </a:solidFill>
              </a:rPr>
            </a:br>
            <a:endParaRPr sz="2340">
              <a:solidFill>
                <a:srgbClr val="000000"/>
              </a:solidFill>
            </a:endParaRPr>
          </a:p>
          <a:p>
            <a:pPr marL="457200" lvl="0" indent="-37719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0"/>
              <a:buFont typeface="Century Gothic"/>
              <a:buAutoNum type="arabicPeriod"/>
            </a:pPr>
            <a:r>
              <a:rPr lang="en-US" sz="2340">
                <a:solidFill>
                  <a:srgbClr val="000000"/>
                </a:solidFill>
              </a:rPr>
              <a:t>Don’t forget to illustrate! Make this </a:t>
            </a:r>
            <a:r>
              <a:rPr lang="en-US" sz="2340" u="sng">
                <a:solidFill>
                  <a:srgbClr val="000000"/>
                </a:solidFill>
              </a:rPr>
              <a:t>yours</a:t>
            </a:r>
            <a:r>
              <a:rPr lang="en-US" sz="2340">
                <a:solidFill>
                  <a:srgbClr val="000000"/>
                </a:solidFill>
              </a:rPr>
              <a:t>! Get creative!</a:t>
            </a:r>
            <a:endParaRPr sz="3270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94" name="Google Shape;294;p43"/>
          <p:cNvSpPr/>
          <p:nvPr/>
        </p:nvSpPr>
        <p:spPr>
          <a:xfrm>
            <a:off x="-9875" y="1181300"/>
            <a:ext cx="12192000" cy="22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587" y="132250"/>
            <a:ext cx="7971075" cy="614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02" name="Google Shape;302;p44"/>
          <p:cNvSpPr/>
          <p:nvPr/>
        </p:nvSpPr>
        <p:spPr>
          <a:xfrm>
            <a:off x="-9875" y="1181300"/>
            <a:ext cx="12192000" cy="22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3" name="Google Shape;3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587" y="132250"/>
            <a:ext cx="7971075" cy="614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3650" y="132250"/>
            <a:ext cx="8064950" cy="622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Widescreen</PresentationFormat>
  <Paragraphs>100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Century Gothic</vt:lpstr>
      <vt:lpstr>Calibri</vt:lpstr>
      <vt:lpstr>Verdana</vt:lpstr>
      <vt:lpstr>Title slides</vt:lpstr>
      <vt:lpstr>Transition slides</vt:lpstr>
      <vt:lpstr>Interior slides</vt:lpstr>
      <vt:lpstr>Transition slides</vt:lpstr>
      <vt:lpstr>LESSON 3 - PERSONAL PASSIONS DRIVE YOUR MISSION</vt:lpstr>
      <vt:lpstr>ALEX’S LEMONADE STAND </vt:lpstr>
      <vt:lpstr>What are personal passions?</vt:lpstr>
      <vt:lpstr>What are personal passions?</vt:lpstr>
      <vt:lpstr>PowerPoint Presentation</vt:lpstr>
      <vt:lpstr>DISCUSSION QUESTIONS</vt:lpstr>
      <vt:lpstr>Let’s MIND MAP!!</vt:lpstr>
      <vt:lpstr>PowerPoint Presentation</vt:lpstr>
      <vt:lpstr>PowerPoint Presentation</vt:lpstr>
      <vt:lpstr>You can always write in more thoughts! What are some next steps you can take to help you fill that need?</vt:lpstr>
      <vt:lpstr>MISSION STATEMENTS</vt:lpstr>
      <vt:lpstr>WHO SAID THAT…</vt:lpstr>
      <vt:lpstr>WHO SAID THAT…</vt:lpstr>
      <vt:lpstr>WHO SAID THAT…</vt:lpstr>
      <vt:lpstr>WHO SAID THAT…</vt:lpstr>
      <vt:lpstr>WHO SAID THAT…</vt:lpstr>
      <vt:lpstr>WHO SAID THAT…</vt:lpstr>
      <vt:lpstr>YOU SAID THAT…</vt:lpstr>
      <vt:lpstr>YOU SAID THAT…</vt:lpstr>
      <vt:lpstr>YOU SAID THAT…</vt:lpstr>
      <vt:lpstr>YOU SAID THAT…</vt:lpstr>
      <vt:lpstr>YOU SAID THAT…</vt:lpstr>
      <vt:lpstr>PHILANTHROPY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3 - PERSONAL PASSIONS DRIVE YOUR MISSION</dc:title>
  <dc:creator>Kelsey Noroski</dc:creator>
  <cp:lastModifiedBy>Kelsey Noroski</cp:lastModifiedBy>
  <cp:revision>1</cp:revision>
  <dcterms:modified xsi:type="dcterms:W3CDTF">2024-02-28T16:21:29Z</dcterms:modified>
</cp:coreProperties>
</file>