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  <p:sldMasterId id="2147483672" r:id="rId3"/>
  </p:sldMasterIdLst>
  <p:notesMasterIdLst>
    <p:notesMasterId r:id="rId8"/>
  </p:notesMasterIdLst>
  <p:sldIdLst>
    <p:sldId id="256" r:id="rId4"/>
    <p:sldId id="257" r:id="rId5"/>
    <p:sldId id="258" r:id="rId6"/>
    <p:sldId id="259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Verdana" panose="020B060403050404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B267B3E-61DD-42A7-B24A-75FB6159D895}">
  <a:tblStyle styleId="{FB267B3E-61DD-42A7-B24A-75FB6159D8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96cef942f9_0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296cef942f9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021117b54_0_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26021117b54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Generic 1">
  <p:cSld name="Cover – Generic 1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1920240"/>
            <a:ext cx="12192000" cy="493776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53143" y="2708156"/>
            <a:ext cx="10885714" cy="128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653143" y="4407954"/>
            <a:ext cx="10885714" cy="90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2"/>
          </p:nvPr>
        </p:nvSpPr>
        <p:spPr>
          <a:xfrm>
            <a:off x="3856038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D7E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5" name="Google Shape;15;p2" descr="A picture containing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42303" y="634408"/>
            <a:ext cx="3486491" cy="640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>
            <a:off x="618226" y="312973"/>
            <a:ext cx="10964174" cy="86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/>
          <p:nvPr/>
        </p:nvSpPr>
        <p:spPr>
          <a:xfrm>
            <a:off x="0" y="836762"/>
            <a:ext cx="12192000" cy="9920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– 1">
  <p:cSld name="Photo – 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/>
          <p:nvPr/>
        </p:nvSpPr>
        <p:spPr>
          <a:xfrm>
            <a:off x="6096000" y="836762"/>
            <a:ext cx="6096000" cy="9920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4"/>
          <p:cNvSpPr txBox="1">
            <a:spLocks noGrp="1"/>
          </p:cNvSpPr>
          <p:nvPr>
            <p:ph type="body" idx="1"/>
          </p:nvPr>
        </p:nvSpPr>
        <p:spPr>
          <a:xfrm>
            <a:off x="618226" y="1485900"/>
            <a:ext cx="5477774" cy="4496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>
            <a:spLocks noGrp="1"/>
          </p:cNvSpPr>
          <p:nvPr>
            <p:ph type="pic" idx="2"/>
          </p:nvPr>
        </p:nvSpPr>
        <p:spPr>
          <a:xfrm>
            <a:off x="6383547" y="312973"/>
            <a:ext cx="5486400" cy="566928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618226" y="312973"/>
            <a:ext cx="5477774" cy="86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– 2">
  <p:cSld name="Photo – 2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/>
          <p:nvPr/>
        </p:nvSpPr>
        <p:spPr>
          <a:xfrm>
            <a:off x="6096000" y="836762"/>
            <a:ext cx="6096000" cy="9920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1"/>
          </p:nvPr>
        </p:nvSpPr>
        <p:spPr>
          <a:xfrm>
            <a:off x="618226" y="1485900"/>
            <a:ext cx="5477774" cy="453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>
            <a:spLocks noGrp="1"/>
          </p:cNvSpPr>
          <p:nvPr>
            <p:ph type="pic" idx="2"/>
          </p:nvPr>
        </p:nvSpPr>
        <p:spPr>
          <a:xfrm>
            <a:off x="6383546" y="312973"/>
            <a:ext cx="5486399" cy="2761488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618226" y="312973"/>
            <a:ext cx="5477774" cy="86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>
            <a:spLocks noGrp="1"/>
          </p:cNvSpPr>
          <p:nvPr>
            <p:ph type="pic" idx="3"/>
          </p:nvPr>
        </p:nvSpPr>
        <p:spPr>
          <a:xfrm>
            <a:off x="6383547" y="3259750"/>
            <a:ext cx="5486400" cy="2761488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– 4">
  <p:cSld name="Photo – 4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/>
          <p:nvPr/>
        </p:nvSpPr>
        <p:spPr>
          <a:xfrm>
            <a:off x="6096000" y="900287"/>
            <a:ext cx="6096000" cy="9920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618226" y="1485900"/>
            <a:ext cx="5477774" cy="4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title"/>
          </p:nvPr>
        </p:nvSpPr>
        <p:spPr>
          <a:xfrm>
            <a:off x="618226" y="312973"/>
            <a:ext cx="5477774" cy="86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>
            <a:spLocks noGrp="1"/>
          </p:cNvSpPr>
          <p:nvPr>
            <p:ph type="pic" idx="2"/>
          </p:nvPr>
        </p:nvSpPr>
        <p:spPr>
          <a:xfrm>
            <a:off x="6383547" y="312973"/>
            <a:ext cx="265176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03" name="Google Shape;103;p16"/>
          <p:cNvSpPr>
            <a:spLocks noGrp="1"/>
          </p:cNvSpPr>
          <p:nvPr>
            <p:ph type="pic" idx="3"/>
          </p:nvPr>
        </p:nvSpPr>
        <p:spPr>
          <a:xfrm>
            <a:off x="9218187" y="312973"/>
            <a:ext cx="265176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04" name="Google Shape;104;p16"/>
          <p:cNvSpPr>
            <a:spLocks noGrp="1"/>
          </p:cNvSpPr>
          <p:nvPr>
            <p:ph type="pic" idx="4"/>
          </p:nvPr>
        </p:nvSpPr>
        <p:spPr>
          <a:xfrm>
            <a:off x="6383547" y="3239053"/>
            <a:ext cx="265176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05" name="Google Shape;105;p16"/>
          <p:cNvSpPr>
            <a:spLocks noGrp="1"/>
          </p:cNvSpPr>
          <p:nvPr>
            <p:ph type="pic" idx="5"/>
          </p:nvPr>
        </p:nvSpPr>
        <p:spPr>
          <a:xfrm>
            <a:off x="9218187" y="3239053"/>
            <a:ext cx="265176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– Brown">
  <p:cSld name="Transition – Brown">
    <p:bg>
      <p:bgPr>
        <a:solidFill>
          <a:schemeClr val="dk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1" name="Google Shape;111;p18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2" name="Google Shape;112;p18"/>
          <p:cNvSpPr txBox="1">
            <a:spLocks noGrp="1"/>
          </p:cNvSpPr>
          <p:nvPr>
            <p:ph type="subTitle" idx="1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3" name="Google Shape;113;p18" descr="A picture containing text, clipar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– Pink">
  <p:cSld name="Transition – Pink">
    <p:bg>
      <p:bgPr>
        <a:solidFill>
          <a:schemeClr val="dk2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6" name="Google Shape;116;p19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7" name="Google Shape;117;p19"/>
          <p:cNvSpPr txBox="1">
            <a:spLocks noGrp="1"/>
          </p:cNvSpPr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subTitle" idx="1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9" name="Google Shape;119;p19" descr="A picture containing text, clipar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– Photo 1">
  <p:cSld name="Transition – Photo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3" name="Google Shape;123;p20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4" name="Google Shape;124;p20"/>
          <p:cNvSpPr txBox="1">
            <a:spLocks noGrp="1"/>
          </p:cNvSpPr>
          <p:nvPr>
            <p:ph type="subTitle" idx="1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5" name="Google Shape;125;p20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– Photo 2">
  <p:cSld name="Transition – Photo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>
            <a:spLocks noGrp="1"/>
          </p:cNvSpPr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9" name="Google Shape;129;p21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0" name="Google Shape;130;p21"/>
          <p:cNvSpPr txBox="1">
            <a:spLocks noGrp="1"/>
          </p:cNvSpPr>
          <p:nvPr>
            <p:ph type="subTitle" idx="1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1" name="Google Shape;131;p21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– Photo 3">
  <p:cSld name="Transition – Photo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5" name="Google Shape;135;p22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6" name="Google Shape;136;p22"/>
          <p:cNvSpPr txBox="1">
            <a:spLocks noGrp="1"/>
          </p:cNvSpPr>
          <p:nvPr>
            <p:ph type="subTitle" idx="1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7" name="Google Shape;137;p22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Generic 2">
  <p:cSld name="Cover – Generic 2">
    <p:bg>
      <p:bgPr>
        <a:solidFill>
          <a:schemeClr val="dk2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7932420" y="0"/>
            <a:ext cx="425958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609600" y="1605788"/>
            <a:ext cx="6406342" cy="2161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609600" y="4035865"/>
            <a:ext cx="640634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2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D7E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1" name="Google Shape;21;p3" descr="A picture containing text, clipar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35639" y="3205223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ransition – Photo 4">
  <p:cSld name="1_Transition – Photo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>
            <a:spLocks noGrp="1"/>
          </p:cNvSpPr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1" name="Google Shape;141;p23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2" name="Google Shape;142;p23"/>
          <p:cNvSpPr txBox="1">
            <a:spLocks noGrp="1"/>
          </p:cNvSpPr>
          <p:nvPr>
            <p:ph type="subTitle" idx="1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43" name="Google Shape;143;p23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– Simple">
  <p:cSld name="End – Simple">
    <p:bg>
      <p:bgPr>
        <a:solidFill>
          <a:schemeClr val="l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/>
          <p:nvPr/>
        </p:nvSpPr>
        <p:spPr>
          <a:xfrm>
            <a:off x="0" y="1920240"/>
            <a:ext cx="12192000" cy="493770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4"/>
          <p:cNvSpPr txBox="1">
            <a:spLocks noGrp="1"/>
          </p:cNvSpPr>
          <p:nvPr>
            <p:ph type="ctrTitle"/>
          </p:nvPr>
        </p:nvSpPr>
        <p:spPr>
          <a:xfrm>
            <a:off x="653143" y="3429000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47" name="Google Shape;147;p24" descr="A picture containing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42303" y="634408"/>
            <a:ext cx="3486488" cy="640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– With subhead">
  <p:cSld name="End – With subhead"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/>
          <p:nvPr/>
        </p:nvSpPr>
        <p:spPr>
          <a:xfrm>
            <a:off x="0" y="1920240"/>
            <a:ext cx="12192000" cy="493770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5"/>
          <p:cNvSpPr txBox="1">
            <a:spLocks noGrp="1"/>
          </p:cNvSpPr>
          <p:nvPr>
            <p:ph type="ctrTitle"/>
          </p:nvPr>
        </p:nvSpPr>
        <p:spPr>
          <a:xfrm>
            <a:off x="653143" y="2714091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subTitle" idx="1"/>
          </p:nvPr>
        </p:nvSpPr>
        <p:spPr>
          <a:xfrm>
            <a:off x="2165311" y="4292202"/>
            <a:ext cx="7861500" cy="12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52F2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52F2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52" name="Google Shape;152;p25" descr="A picture containing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42303" y="634408"/>
            <a:ext cx="3486488" cy="640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Photo 1">
  <p:cSld name="Cover – Photo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1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7" name="Google Shape;27;p4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Photo 2">
  <p:cSld name="Cover – Photo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5"/>
          <p:cNvSpPr txBox="1">
            <a:spLocks noGrp="1"/>
          </p:cNvSpPr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3" name="Google Shape;33;p5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Photo 3">
  <p:cSld name="Cover – Photo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6"/>
          <p:cNvSpPr txBox="1">
            <a:spLocks noGrp="1"/>
          </p:cNvSpPr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ubTitle" idx="1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9" name="Google Shape;39;p6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ver – Photo 4">
  <p:cSld name="1_Cover – Photo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7"/>
          <p:cNvSpPr txBox="1">
            <a:spLocks noGrp="1"/>
          </p:cNvSpPr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ubTitle" idx="1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5" name="Google Shape;45;p7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609600" y="1485900"/>
            <a:ext cx="10972800" cy="461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618226" y="312973"/>
            <a:ext cx="10964174" cy="86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613954" y="1493808"/>
            <a:ext cx="5305697" cy="4602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6276703" y="1485900"/>
            <a:ext cx="5305697" cy="4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618226" y="312973"/>
            <a:ext cx="10964174" cy="86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>
            <a:off x="609600" y="1504118"/>
            <a:ext cx="5305697" cy="34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2"/>
          </p:nvPr>
        </p:nvSpPr>
        <p:spPr>
          <a:xfrm>
            <a:off x="609600" y="2035834"/>
            <a:ext cx="5305697" cy="4060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3"/>
          </p:nvPr>
        </p:nvSpPr>
        <p:spPr>
          <a:xfrm>
            <a:off x="6276703" y="1504118"/>
            <a:ext cx="5305697" cy="347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4"/>
          </p:nvPr>
        </p:nvSpPr>
        <p:spPr>
          <a:xfrm>
            <a:off x="6276703" y="2035834"/>
            <a:ext cx="5305697" cy="4060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618226" y="312973"/>
            <a:ext cx="10964174" cy="86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">
          <p15:clr>
            <a:srgbClr val="F26B43"/>
          </p15:clr>
        </p15:guide>
        <p15:guide id="2" pos="729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618226" y="312973"/>
            <a:ext cx="10964174" cy="86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609600" y="1485900"/>
            <a:ext cx="10972800" cy="461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58C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52" name="Google Shape;52;p8"/>
          <p:cNvCxnSpPr/>
          <p:nvPr/>
        </p:nvCxnSpPr>
        <p:spPr>
          <a:xfrm>
            <a:off x="0" y="1292531"/>
            <a:ext cx="12192000" cy="0"/>
          </a:xfrm>
          <a:prstGeom prst="straightConnector1">
            <a:avLst/>
          </a:prstGeom>
          <a:noFill/>
          <a:ln w="114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3" name="Google Shape;53;p8" descr="A picture containing text, clipart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09600" y="6515846"/>
            <a:ext cx="1455164" cy="26675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44">
          <p15:clr>
            <a:srgbClr val="F26B43"/>
          </p15:clr>
        </p15:guide>
        <p15:guide id="2" pos="384">
          <p15:clr>
            <a:srgbClr val="F26B43"/>
          </p15:clr>
        </p15:guide>
        <p15:guide id="3" pos="7296">
          <p15:clr>
            <a:srgbClr val="F26B43"/>
          </p15:clr>
        </p15:guide>
        <p15:guide id="4" orient="horz" pos="936">
          <p15:clr>
            <a:srgbClr val="F26B43"/>
          </p15:clr>
        </p15:guide>
        <p15:guide id="5" orient="horz" pos="192">
          <p15:clr>
            <a:srgbClr val="F26B43"/>
          </p15:clr>
        </p15:guide>
        <p15:guide id="6" orient="horz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">
          <p15:clr>
            <a:srgbClr val="F26B43"/>
          </p15:clr>
        </p15:guide>
        <p15:guide id="2" pos="72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>
            <a:spLocks noGrp="1"/>
          </p:cNvSpPr>
          <p:nvPr>
            <p:ph type="ctrTitle"/>
          </p:nvPr>
        </p:nvSpPr>
        <p:spPr>
          <a:xfrm>
            <a:off x="653093" y="3553256"/>
            <a:ext cx="10885800" cy="1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n-US" dirty="0"/>
              <a:t>LESSON 2 – HOW CAN YOU MAKE A DIFFERENCE WITH YOUR 3TS?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64" name="Google Shape;164;p27"/>
          <p:cNvSpPr txBox="1">
            <a:spLocks noGrp="1"/>
          </p:cNvSpPr>
          <p:nvPr>
            <p:ph type="ctrTitle" idx="4294967295"/>
          </p:nvPr>
        </p:nvSpPr>
        <p:spPr>
          <a:xfrm>
            <a:off x="0" y="215825"/>
            <a:ext cx="12192000" cy="211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en-US" sz="4000">
                <a:solidFill>
                  <a:srgbClr val="543019"/>
                </a:solidFill>
              </a:rPr>
              <a:t>How could you donate your </a:t>
            </a:r>
            <a:r>
              <a:rPr lang="en-US" sz="4000">
                <a:solidFill>
                  <a:srgbClr val="DF367F"/>
                </a:solidFill>
              </a:rPr>
              <a:t>TIME</a:t>
            </a:r>
            <a:r>
              <a:rPr lang="en-US" sz="4000">
                <a:solidFill>
                  <a:srgbClr val="543019"/>
                </a:solidFill>
              </a:rPr>
              <a:t>, </a:t>
            </a:r>
            <a:r>
              <a:rPr lang="en-US" sz="4000">
                <a:solidFill>
                  <a:srgbClr val="DF367F"/>
                </a:solidFill>
              </a:rPr>
              <a:t>TALENTS</a:t>
            </a:r>
            <a:r>
              <a:rPr lang="en-US" sz="4000">
                <a:solidFill>
                  <a:srgbClr val="543019"/>
                </a:solidFill>
              </a:rPr>
              <a:t>, or </a:t>
            </a:r>
            <a:r>
              <a:rPr lang="en-US" sz="4000">
                <a:solidFill>
                  <a:srgbClr val="DF367F"/>
                </a:solidFill>
              </a:rPr>
              <a:t>TREASURES</a:t>
            </a:r>
            <a:r>
              <a:rPr lang="en-US" sz="4000">
                <a:solidFill>
                  <a:srgbClr val="543019"/>
                </a:solidFill>
              </a:rPr>
              <a:t> to make a difference in this </a:t>
            </a:r>
            <a:br>
              <a:rPr lang="en-US" sz="4000">
                <a:solidFill>
                  <a:srgbClr val="543019"/>
                </a:solidFill>
              </a:rPr>
            </a:br>
            <a:r>
              <a:rPr lang="en-US" sz="4000">
                <a:solidFill>
                  <a:srgbClr val="543019"/>
                </a:solidFill>
              </a:rPr>
              <a:t>person’s life?</a:t>
            </a:r>
            <a:endParaRPr sz="4000">
              <a:solidFill>
                <a:srgbClr val="543019"/>
              </a:solidFill>
            </a:endParaRPr>
          </a:p>
        </p:txBody>
      </p:sp>
      <p:pic>
        <p:nvPicPr>
          <p:cNvPr id="165" name="Google Shape;16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8900" y="5367050"/>
            <a:ext cx="89535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7"/>
          <p:cNvSpPr txBox="1"/>
          <p:nvPr/>
        </p:nvSpPr>
        <p:spPr>
          <a:xfrm>
            <a:off x="10274250" y="5304650"/>
            <a:ext cx="1801200" cy="10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Analyze how to use your 3T’s to help local non profits</a:t>
            </a:r>
            <a:endParaRPr sz="1300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7" name="Google Shape;16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4325" y="2260375"/>
            <a:ext cx="6103351" cy="4045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>
            <a:spLocks noGrp="1"/>
          </p:cNvSpPr>
          <p:nvPr>
            <p:ph type="ctrTitle"/>
          </p:nvPr>
        </p:nvSpPr>
        <p:spPr>
          <a:xfrm>
            <a:off x="653093" y="30262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entury Gothic"/>
              <a:buNone/>
            </a:pPr>
            <a:r>
              <a:rPr lang="en-US"/>
              <a:t>WHAT IS A </a:t>
            </a:r>
            <a:r>
              <a:rPr lang="en-US">
                <a:solidFill>
                  <a:srgbClr val="DF367F"/>
                </a:solidFill>
              </a:rPr>
              <a:t>NONPROFIT</a:t>
            </a:r>
            <a:r>
              <a:rPr lang="en-US"/>
              <a:t> OR </a:t>
            </a:r>
            <a:r>
              <a:rPr lang="en-US">
                <a:solidFill>
                  <a:srgbClr val="DF367F"/>
                </a:solidFill>
              </a:rPr>
              <a:t>NOT-FOR-PROFIT</a:t>
            </a:r>
            <a:r>
              <a:rPr lang="en-US"/>
              <a:t> ORGANIZATION?</a:t>
            </a:r>
            <a:endParaRPr/>
          </a:p>
        </p:txBody>
      </p:sp>
      <p:sp>
        <p:nvSpPr>
          <p:cNvPr id="173" name="Google Shape;173;p28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subTitle" idx="1"/>
          </p:nvPr>
        </p:nvSpPr>
        <p:spPr>
          <a:xfrm>
            <a:off x="671993" y="190580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sz="2100">
                <a:solidFill>
                  <a:schemeClr val="lt1"/>
                </a:solidFill>
              </a:rPr>
              <a:t>A nonprofit, or not-for-profit, organizations are not “in business” to make money, but to give back to society in some way, making them exempt from certain taxes.</a:t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175" name="Google Shape;175;p28"/>
          <p:cNvSpPr txBox="1"/>
          <p:nvPr/>
        </p:nvSpPr>
        <p:spPr>
          <a:xfrm>
            <a:off x="563400" y="1746350"/>
            <a:ext cx="11103000" cy="1224000"/>
          </a:xfrm>
          <a:prstGeom prst="rect">
            <a:avLst/>
          </a:prstGeom>
          <a:noFill/>
          <a:ln w="28575" cap="flat" cmpd="sng">
            <a:solidFill>
              <a:srgbClr val="DF367F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ctrTitle"/>
          </p:nvPr>
        </p:nvSpPr>
        <p:spPr>
          <a:xfrm>
            <a:off x="671993" y="3447553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960"/>
              <a:buFont typeface="Century Gothic"/>
              <a:buNone/>
            </a:pPr>
            <a:r>
              <a:rPr lang="en-US" sz="3359"/>
              <a:t>WHAT KINDS OF LOCAL RESOURCES ARE AVAILABLE?</a:t>
            </a:r>
            <a:endParaRPr sz="3359"/>
          </a:p>
        </p:txBody>
      </p:sp>
      <p:graphicFrame>
        <p:nvGraphicFramePr>
          <p:cNvPr id="177" name="Google Shape;177;p28"/>
          <p:cNvGraphicFramePr/>
          <p:nvPr/>
        </p:nvGraphicFramePr>
        <p:xfrm>
          <a:off x="3028775" y="4266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{FB267B3E-61DD-42A7-B24A-75FB6159D895}</a:tableStyleId>
              </a:tblPr>
              <a:tblGrid>
                <a:gridCol w="306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7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5650">
                <a:tc>
                  <a:txBody>
                    <a:bodyPr/>
                    <a:lstStyle/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entury Gothic"/>
                        <a:buChar char="-"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Homeless shelters</a:t>
                      </a:r>
                      <a:endParaRPr sz="180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entury Gothic"/>
                        <a:buChar char="-"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Housing resources</a:t>
                      </a:r>
                      <a:endParaRPr sz="180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1075">
                <a:tc>
                  <a:txBody>
                    <a:bodyPr/>
                    <a:lstStyle/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entury Gothic"/>
                        <a:buChar char="-"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Nonprofits that offer free food</a:t>
                      </a:r>
                      <a:endParaRPr sz="180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entury Gothic"/>
                        <a:buChar char="-"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Clothing donation sites</a:t>
                      </a:r>
                      <a:endParaRPr sz="180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1075">
                <a:tc gridSpan="2">
                  <a:txBody>
                    <a:bodyPr/>
                    <a:lstStyle/>
                    <a:p>
                      <a:pPr marL="457200" lvl="0" indent="-34290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entury Gothic"/>
                        <a:buChar char="-"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Nonprofit organizations that help people find jobs</a:t>
                      </a:r>
                      <a:endParaRPr sz="180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>
            <a:spLocks noGrp="1"/>
          </p:cNvSpPr>
          <p:nvPr>
            <p:ph type="title"/>
          </p:nvPr>
        </p:nvSpPr>
        <p:spPr>
          <a:xfrm>
            <a:off x="618226" y="312973"/>
            <a:ext cx="10964174" cy="86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 sz="4000"/>
              <a:t>DISCUSSION QUESTIONS</a:t>
            </a:r>
            <a:endParaRPr sz="4000"/>
          </a:p>
        </p:txBody>
      </p:sp>
      <p:sp>
        <p:nvSpPr>
          <p:cNvPr id="183" name="Google Shape;183;p29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184" name="Google Shape;18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0150" y="5265025"/>
            <a:ext cx="89535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9"/>
          <p:cNvSpPr txBox="1"/>
          <p:nvPr/>
        </p:nvSpPr>
        <p:spPr>
          <a:xfrm>
            <a:off x="9246925" y="5265025"/>
            <a:ext cx="2891700" cy="10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-3111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43019"/>
              </a:buClr>
              <a:buSzPts val="1300"/>
              <a:buFont typeface="Century Gothic"/>
              <a:buChar char="●"/>
            </a:pPr>
            <a:r>
              <a:rPr lang="en-US" sz="13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Define philanthropy and explain, “Why Project Heart?”</a:t>
            </a:r>
            <a:endParaRPr sz="1300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11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43019"/>
              </a:buClr>
              <a:buSzPts val="1300"/>
              <a:buFont typeface="Century Gothic"/>
              <a:buChar char="●"/>
            </a:pPr>
            <a:r>
              <a:rPr lang="en-US" sz="13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Describe what giving looks like in daily life and in the community.</a:t>
            </a:r>
            <a:endParaRPr sz="1300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6" name="Google Shape;186;p29"/>
          <p:cNvSpPr txBox="1">
            <a:spLocks noGrp="1"/>
          </p:cNvSpPr>
          <p:nvPr>
            <p:ph type="ctrTitle" idx="4294967295"/>
          </p:nvPr>
        </p:nvSpPr>
        <p:spPr>
          <a:xfrm>
            <a:off x="0" y="215825"/>
            <a:ext cx="12192000" cy="211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en-US" sz="4000">
                <a:solidFill>
                  <a:srgbClr val="543019"/>
                </a:solidFill>
              </a:rPr>
              <a:t>INCREASING YOUR </a:t>
            </a:r>
            <a:r>
              <a:rPr lang="en-US" sz="4000">
                <a:solidFill>
                  <a:srgbClr val="DF367F"/>
                </a:solidFill>
              </a:rPr>
              <a:t>POTENTIAL IMPACT</a:t>
            </a:r>
            <a:endParaRPr sz="4000">
              <a:solidFill>
                <a:srgbClr val="DF367F"/>
              </a:solidFill>
            </a:endParaRPr>
          </a:p>
        </p:txBody>
      </p:sp>
      <p:pic>
        <p:nvPicPr>
          <p:cNvPr id="187" name="Google Shape;187;p29"/>
          <p:cNvPicPr preferRelativeResize="0"/>
          <p:nvPr/>
        </p:nvPicPr>
        <p:blipFill rotWithShape="1">
          <a:blip r:embed="rId4">
            <a:alphaModFix/>
          </a:blip>
          <a:srcRect b="50327"/>
          <a:stretch/>
        </p:blipFill>
        <p:spPr>
          <a:xfrm>
            <a:off x="2253600" y="2483825"/>
            <a:ext cx="2531875" cy="246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9"/>
          <p:cNvPicPr preferRelativeResize="0"/>
          <p:nvPr/>
        </p:nvPicPr>
        <p:blipFill rotWithShape="1">
          <a:blip r:embed="rId5">
            <a:alphaModFix/>
          </a:blip>
          <a:srcRect b="49887"/>
          <a:stretch/>
        </p:blipFill>
        <p:spPr>
          <a:xfrm>
            <a:off x="6676650" y="2490250"/>
            <a:ext cx="3898228" cy="246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9"/>
          <p:cNvSpPr/>
          <p:nvPr/>
        </p:nvSpPr>
        <p:spPr>
          <a:xfrm>
            <a:off x="5230813" y="3152350"/>
            <a:ext cx="1000500" cy="1005300"/>
          </a:xfrm>
          <a:prstGeom prst="mathPlus">
            <a:avLst>
              <a:gd name="adj1" fmla="val 2352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rior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ransition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Application>Microsoft Office PowerPoint</Application>
  <PresentationFormat>Widescreen</PresentationFormat>
  <Paragraphs>19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Century Gothic</vt:lpstr>
      <vt:lpstr>Arial</vt:lpstr>
      <vt:lpstr>Verdana</vt:lpstr>
      <vt:lpstr>Calibri</vt:lpstr>
      <vt:lpstr>Title slides</vt:lpstr>
      <vt:lpstr>Interior slides</vt:lpstr>
      <vt:lpstr>Transition slides</vt:lpstr>
      <vt:lpstr>LESSON 2 – HOW CAN YOU MAKE A DIFFERENCE WITH YOUR 3TS?</vt:lpstr>
      <vt:lpstr>How could you donate your TIME, TALENTS, or TREASURES to make a difference in this  person’s life?</vt:lpstr>
      <vt:lpstr>WHAT IS A NONPROFIT OR NOT-FOR-PROFIT ORGANIZATION?</vt:lpstr>
      <vt:lpstr>DISCUSSION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2 – HOW CAN YOU MAKE A DIFFERENCE WITH YOUR 3TS?</dc:title>
  <cp:lastModifiedBy>Kelsey Noroski</cp:lastModifiedBy>
  <cp:revision>1</cp:revision>
  <dcterms:modified xsi:type="dcterms:W3CDTF">2023-11-03T18:08:04Z</dcterms:modified>
</cp:coreProperties>
</file>