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6cef942f9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296cef942f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1">
  <p:cSld name="Cover – Generic 1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2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12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" name="Google Shape;71;p1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Google Shape;77;p1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3" name="Google Shape;83;p1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Simple">
  <p:cSld name="End – Simple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/>
          </p:nvPr>
        </p:nvSpPr>
        <p:spPr>
          <a:xfrm>
            <a:off x="653143" y="3429000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7" name="Google Shape;87;p15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With subhead">
  <p:cSld name="End – With subhead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653143" y="2714091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2165311" y="4292202"/>
            <a:ext cx="7861379" cy="127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" name="Google Shape;92;p16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13954" y="1493808"/>
            <a:ext cx="5305697" cy="460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6276703" y="1485900"/>
            <a:ext cx="5305697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609600" y="1504118"/>
            <a:ext cx="5305697" cy="34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609600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3"/>
          </p:nvPr>
        </p:nvSpPr>
        <p:spPr>
          <a:xfrm>
            <a:off x="6276703" y="1504118"/>
            <a:ext cx="5305697" cy="34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4"/>
          </p:nvPr>
        </p:nvSpPr>
        <p:spPr>
          <a:xfrm>
            <a:off x="6276703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0" y="836762"/>
            <a:ext cx="12192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2">
  <p:cSld name="Cover – Generic 2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3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1">
  <p:cSld name="Photo –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74" cy="449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>
            <a:spLocks noGrp="1"/>
          </p:cNvSpPr>
          <p:nvPr>
            <p:ph type="pic" idx="2"/>
          </p:nvPr>
        </p:nvSpPr>
        <p:spPr>
          <a:xfrm>
            <a:off x="6383547" y="312973"/>
            <a:ext cx="5486400" cy="566928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2">
  <p:cSld name="Photo – 2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74" cy="453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>
            <a:spLocks noGrp="1"/>
          </p:cNvSpPr>
          <p:nvPr>
            <p:ph type="pic" idx="2"/>
          </p:nvPr>
        </p:nvSpPr>
        <p:spPr>
          <a:xfrm>
            <a:off x="6383546" y="312973"/>
            <a:ext cx="5486399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>
            <a:spLocks noGrp="1"/>
          </p:cNvSpPr>
          <p:nvPr>
            <p:ph type="pic" idx="3"/>
          </p:nvPr>
        </p:nvSpPr>
        <p:spPr>
          <a:xfrm>
            <a:off x="6383547" y="325975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4">
  <p:cSld name="Photo – 4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6096000" y="900287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74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>
            <a:spLocks noGrp="1"/>
          </p:cNvSpPr>
          <p:nvPr>
            <p:ph type="pic" idx="2"/>
          </p:nvPr>
        </p:nvSpPr>
        <p:spPr>
          <a:xfrm>
            <a:off x="638354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0" name="Google Shape;150;p25"/>
          <p:cNvSpPr>
            <a:spLocks noGrp="1"/>
          </p:cNvSpPr>
          <p:nvPr>
            <p:ph type="pic" idx="3"/>
          </p:nvPr>
        </p:nvSpPr>
        <p:spPr>
          <a:xfrm>
            <a:off x="921818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1" name="Google Shape;151;p25"/>
          <p:cNvSpPr>
            <a:spLocks noGrp="1"/>
          </p:cNvSpPr>
          <p:nvPr>
            <p:ph type="pic" idx="4"/>
          </p:nvPr>
        </p:nvSpPr>
        <p:spPr>
          <a:xfrm>
            <a:off x="638354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2" name="Google Shape;152;p25"/>
          <p:cNvSpPr>
            <a:spLocks noGrp="1"/>
          </p:cNvSpPr>
          <p:nvPr>
            <p:ph type="pic" idx="5"/>
          </p:nvPr>
        </p:nvSpPr>
        <p:spPr>
          <a:xfrm>
            <a:off x="921818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" name="Google Shape;33;p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" name="Google Shape;45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Brown">
  <p:cSld name="Transition – Brown">
    <p:bg>
      <p:bgPr>
        <a:solidFill>
          <a:schemeClr val="dk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9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ink">
  <p:cSld name="Transition – Pink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Google Shape;59;p10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1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" name="Google Shape;65;p1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9" name="Google Shape;99;p17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w="114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" name="Google Shape;100;p17" descr="A picture containing text, clipar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9600" y="6515846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FIea9GE4k2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1 - WHAT DOES PHILANTHROPY MEAN IN YOUR LIFE?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ctrTitle"/>
          </p:nvPr>
        </p:nvSpPr>
        <p:spPr>
          <a:xfrm>
            <a:off x="762000" y="2447900"/>
            <a:ext cx="6400800" cy="29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How could you use your talents to make a difference in someone’s life?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0" y="5722350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951275" y="5722350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300"/>
              <a:buFont typeface="Century Gothic"/>
              <a:buChar char="●"/>
            </a:pPr>
            <a:r>
              <a:rPr lang="en-US" sz="13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 philanthropy and explain, “Why Project Heart?”</a:t>
            </a:r>
            <a:endParaRPr sz="13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300"/>
              <a:buFont typeface="Century Gothic"/>
              <a:buChar char="●"/>
            </a:pPr>
            <a:r>
              <a:rPr lang="en-US" sz="13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what giving looks like in daily life and in the community.</a:t>
            </a:r>
            <a:endParaRPr sz="13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000" dirty="0"/>
              <a:t>DISCUSSION QUESTIONS</a:t>
            </a:r>
            <a:endParaRPr sz="4000" dirty="0"/>
          </a:p>
        </p:txBody>
      </p:sp>
      <p:sp>
        <p:nvSpPr>
          <p:cNvPr id="171" name="Google Shape;171;p28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3" name="Google Shape;173;p28"/>
          <p:cNvSpPr txBox="1"/>
          <p:nvPr/>
        </p:nvSpPr>
        <p:spPr>
          <a:xfrm>
            <a:off x="1201575" y="1591623"/>
            <a:ext cx="4009200" cy="1546500"/>
          </a:xfrm>
          <a:prstGeom prst="rect">
            <a:avLst/>
          </a:prstGeom>
          <a:noFill/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 txBox="1"/>
          <p:nvPr/>
        </p:nvSpPr>
        <p:spPr>
          <a:xfrm>
            <a:off x="6714812" y="1559725"/>
            <a:ext cx="4009200" cy="1546500"/>
          </a:xfrm>
          <a:prstGeom prst="rect">
            <a:avLst/>
          </a:prstGeom>
          <a:noFill/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 txBox="1"/>
          <p:nvPr/>
        </p:nvSpPr>
        <p:spPr>
          <a:xfrm>
            <a:off x="1424841" y="1717407"/>
            <a:ext cx="36090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</a:t>
            </a:r>
            <a:r>
              <a:rPr lang="en-US" sz="2300" u="sng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experiences</a:t>
            </a:r>
            <a:r>
              <a:rPr lang="en-US" sz="2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your life drive you to want to help others?</a:t>
            </a:r>
            <a:endParaRPr sz="2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6914904" y="1713655"/>
            <a:ext cx="36090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can you use your </a:t>
            </a:r>
            <a:r>
              <a:rPr lang="en-US" sz="2300" u="sng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</a:t>
            </a:r>
            <a:r>
              <a:rPr lang="en-US" sz="2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300" u="sng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talents</a:t>
            </a:r>
            <a:r>
              <a:rPr lang="en-US" sz="2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US" sz="2300" u="sng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treasure</a:t>
            </a:r>
            <a:r>
              <a:rPr lang="en-US" sz="2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help others?</a:t>
            </a:r>
            <a:endParaRPr sz="2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405" y="4745400"/>
            <a:ext cx="1103574" cy="1578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/>
          <p:nvPr/>
        </p:nvSpPr>
        <p:spPr>
          <a:xfrm rot="-1351145">
            <a:off x="5041600" y="3777299"/>
            <a:ext cx="388201" cy="8681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sp>
        <p:nvSpPr>
          <p:cNvPr id="179" name="Google Shape;179;p28"/>
          <p:cNvSpPr/>
          <p:nvPr/>
        </p:nvSpPr>
        <p:spPr>
          <a:xfrm rot="-545815">
            <a:off x="5562056" y="4169504"/>
            <a:ext cx="191208" cy="4697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sp>
        <p:nvSpPr>
          <p:cNvPr id="180" name="Google Shape;180;p28"/>
          <p:cNvSpPr/>
          <p:nvPr/>
        </p:nvSpPr>
        <p:spPr>
          <a:xfrm rot="-607676">
            <a:off x="5621056" y="3403454"/>
            <a:ext cx="191208" cy="46970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sp>
        <p:nvSpPr>
          <p:cNvPr id="181" name="Google Shape;181;p28"/>
          <p:cNvSpPr/>
          <p:nvPr/>
        </p:nvSpPr>
        <p:spPr>
          <a:xfrm rot="523638">
            <a:off x="5912412" y="3962770"/>
            <a:ext cx="287477" cy="7061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sp>
        <p:nvSpPr>
          <p:cNvPr id="182" name="Google Shape;182;p28"/>
          <p:cNvSpPr/>
          <p:nvPr/>
        </p:nvSpPr>
        <p:spPr>
          <a:xfrm rot="1043047">
            <a:off x="6420930" y="3675773"/>
            <a:ext cx="174175" cy="4278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sp>
        <p:nvSpPr>
          <p:cNvPr id="183" name="Google Shape;183;p28"/>
          <p:cNvSpPr/>
          <p:nvPr/>
        </p:nvSpPr>
        <p:spPr>
          <a:xfrm>
            <a:off x="6180867" y="3366948"/>
            <a:ext cx="174175" cy="4278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sp>
        <p:nvSpPr>
          <p:cNvPr id="184" name="Google Shape;184;p28"/>
          <p:cNvSpPr/>
          <p:nvPr/>
        </p:nvSpPr>
        <p:spPr>
          <a:xfrm rot="1327709">
            <a:off x="6440774" y="4184295"/>
            <a:ext cx="287477" cy="7061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0150" y="5265025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9246925" y="5265025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1300"/>
              <a:buFont typeface="Century Gothic"/>
              <a:buChar char="●"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 philanthropy and explain, “Why Project Heart?”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43019"/>
              </a:buClr>
              <a:buSzPts val="1300"/>
              <a:buFont typeface="Century Gothic"/>
              <a:buChar char="●"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what giving looks like in daily life and in the community.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WHY IS </a:t>
            </a:r>
            <a:r>
              <a:rPr lang="en-US">
                <a:solidFill>
                  <a:srgbClr val="DF367F"/>
                </a:solidFill>
              </a:rPr>
              <a:t>PHILANTHROPY</a:t>
            </a:r>
            <a:r>
              <a:rPr lang="en-US"/>
              <a:t> IMPORTANT?</a:t>
            </a: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653143" y="3550878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/>
              <a:t>“One thing that I am walking away with from Project Heart is knowing that I helped someone and knowing that I impacted their life.”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5225" y="49425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/>
          <p:nvPr/>
        </p:nvSpPr>
        <p:spPr>
          <a:xfrm>
            <a:off x="9242000" y="49425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300"/>
              <a:buFont typeface="Century Gothic"/>
              <a:buChar char="●"/>
            </a:pPr>
            <a:r>
              <a:rPr lang="en-US" sz="13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 philanthropy and explain, “Why Project Heart?”</a:t>
            </a:r>
            <a:endParaRPr sz="13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300"/>
              <a:buFont typeface="Century Gothic"/>
              <a:buChar char="●"/>
            </a:pPr>
            <a:r>
              <a:rPr lang="en-US" sz="13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what giving looks like in daily life and in the community.</a:t>
            </a:r>
            <a:endParaRPr sz="130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6" name="Google Shape;196;p2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46334"/>
          <a:stretch/>
        </p:blipFill>
        <p:spPr>
          <a:xfrm>
            <a:off x="5184075" y="4523625"/>
            <a:ext cx="1537900" cy="9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60"/>
              <a:buFont typeface="Century Gothic"/>
              <a:buNone/>
            </a:pPr>
            <a:r>
              <a:rPr lang="en-US" sz="3859"/>
              <a:t>“PHILANTHROPY” AND “CHARITABLE FOUNDATIONS”</a:t>
            </a:r>
            <a:endParaRPr sz="3859"/>
          </a:p>
        </p:txBody>
      </p:sp>
      <p:sp>
        <p:nvSpPr>
          <p:cNvPr id="203" name="Google Shape;203;p30"/>
          <p:cNvSpPr txBox="1"/>
          <p:nvPr/>
        </p:nvSpPr>
        <p:spPr>
          <a:xfrm>
            <a:off x="609600" y="1175400"/>
            <a:ext cx="10833300" cy="1029600"/>
          </a:xfrm>
          <a:prstGeom prst="rect">
            <a:avLst/>
          </a:prstGeom>
          <a:noFill/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0"/>
          <p:cNvSpPr txBox="1"/>
          <p:nvPr/>
        </p:nvSpPr>
        <p:spPr>
          <a:xfrm>
            <a:off x="786825" y="1330800"/>
            <a:ext cx="104619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The process of giving back. The act of donating money, goods, services, time or effort to support a beneficial cause and create a lasting impact.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30"/>
          <p:cNvSpPr txBox="1"/>
          <p:nvPr/>
        </p:nvSpPr>
        <p:spPr>
          <a:xfrm>
            <a:off x="609600" y="2441600"/>
            <a:ext cx="10833300" cy="1029600"/>
          </a:xfrm>
          <a:prstGeom prst="rect">
            <a:avLst/>
          </a:prstGeom>
          <a:noFill/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 txBox="1"/>
          <p:nvPr/>
        </p:nvSpPr>
        <p:spPr>
          <a:xfrm>
            <a:off x="786825" y="2597000"/>
            <a:ext cx="104619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Charitable Foundation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an organization that is created and supported with money that people give in order to do something that helps society.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75" y="4185225"/>
            <a:ext cx="1953050" cy="131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6013" y="4495150"/>
            <a:ext cx="2571775" cy="8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4900" y="4406775"/>
            <a:ext cx="2380193" cy="10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4350" y="4464375"/>
            <a:ext cx="17335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34300" y="4327750"/>
            <a:ext cx="1953056" cy="10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18" name="Google Shape;218;p31"/>
          <p:cNvSpPr txBox="1"/>
          <p:nvPr/>
        </p:nvSpPr>
        <p:spPr>
          <a:xfrm>
            <a:off x="1205100" y="1290000"/>
            <a:ext cx="97818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purpose of Project Heart curriculum is to create a habit of giving. If we affect people at a young age, it will have a positive impact on their lives and the community they live in. We believe this idea is life-changing and will ultimately create positive change.</a:t>
            </a:r>
            <a:endParaRPr sz="2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31"/>
          <p:cNvSpPr txBox="1">
            <a:spLocks noGrp="1"/>
          </p:cNvSpPr>
          <p:nvPr>
            <p:ph type="ctrTitle" idx="4294967295"/>
          </p:nvPr>
        </p:nvSpPr>
        <p:spPr>
          <a:xfrm>
            <a:off x="696693" y="21582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 sz="4000"/>
              <a:t>WHY </a:t>
            </a:r>
            <a:r>
              <a:rPr lang="en-US" sz="4000">
                <a:solidFill>
                  <a:srgbClr val="DF367F"/>
                </a:solidFill>
              </a:rPr>
              <a:t>PROJECT HEART</a:t>
            </a:r>
            <a:r>
              <a:rPr lang="en-US" sz="4000"/>
              <a:t>?</a:t>
            </a:r>
            <a:endParaRPr sz="4000"/>
          </a:p>
        </p:txBody>
      </p:sp>
      <p:sp>
        <p:nvSpPr>
          <p:cNvPr id="220" name="Google Shape;220;p31"/>
          <p:cNvSpPr txBox="1"/>
          <p:nvPr/>
        </p:nvSpPr>
        <p:spPr>
          <a:xfrm>
            <a:off x="-9725" y="1097675"/>
            <a:ext cx="12297900" cy="2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 rotWithShape="1">
          <a:blip r:embed="rId3">
            <a:alphaModFix/>
          </a:blip>
          <a:srcRect b="49746"/>
          <a:stretch/>
        </p:blipFill>
        <p:spPr>
          <a:xfrm>
            <a:off x="428125" y="3246725"/>
            <a:ext cx="5186474" cy="262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/>
          <p:nvPr/>
        </p:nvSpPr>
        <p:spPr>
          <a:xfrm>
            <a:off x="5614600" y="4184725"/>
            <a:ext cx="24285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endParaRPr sz="28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YOU</a:t>
            </a:r>
            <a:endParaRPr sz="28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DO?</a:t>
            </a:r>
            <a:endParaRPr sz="2800" b="1">
              <a:solidFill>
                <a:srgbClr val="DF36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3" name="Google Shape;223;p31"/>
          <p:cNvCxnSpPr/>
          <p:nvPr/>
        </p:nvCxnSpPr>
        <p:spPr>
          <a:xfrm rot="10800000" flipH="1">
            <a:off x="7858525" y="3995825"/>
            <a:ext cx="986700" cy="569700"/>
          </a:xfrm>
          <a:prstGeom prst="straightConnector1">
            <a:avLst/>
          </a:prstGeom>
          <a:noFill/>
          <a:ln w="28575" cap="flat" cmpd="sng">
            <a:solidFill>
              <a:srgbClr val="54301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4" name="Google Shape;224;p31"/>
          <p:cNvCxnSpPr/>
          <p:nvPr/>
        </p:nvCxnSpPr>
        <p:spPr>
          <a:xfrm>
            <a:off x="7904075" y="4785925"/>
            <a:ext cx="1005900" cy="580800"/>
          </a:xfrm>
          <a:prstGeom prst="straightConnector1">
            <a:avLst/>
          </a:prstGeom>
          <a:noFill/>
          <a:ln w="28575" cap="flat" cmpd="sng">
            <a:solidFill>
              <a:srgbClr val="54301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25" name="Google Shape;225;p31"/>
          <p:cNvSpPr txBox="1"/>
          <p:nvPr/>
        </p:nvSpPr>
        <p:spPr>
          <a:xfrm>
            <a:off x="8424274" y="3302100"/>
            <a:ext cx="32820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will you use your </a:t>
            </a:r>
            <a:br>
              <a:rPr lang="en-US" sz="21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1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T’s to make an impact for the common good?</a:t>
            </a:r>
            <a:endParaRPr sz="21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8853849" y="5011750"/>
            <a:ext cx="32820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organizations could you partner with to help more people?</a:t>
            </a:r>
            <a:endParaRPr sz="21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Widescreen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Century Gothic</vt:lpstr>
      <vt:lpstr>Arial</vt:lpstr>
      <vt:lpstr>Verdana</vt:lpstr>
      <vt:lpstr>Calibri</vt:lpstr>
      <vt:lpstr>Title slides</vt:lpstr>
      <vt:lpstr>Transition slides</vt:lpstr>
      <vt:lpstr>Interior slides</vt:lpstr>
      <vt:lpstr>LESSON 1 - WHAT DOES PHILANTHROPY MEAN IN YOUR LIFE?</vt:lpstr>
      <vt:lpstr>How could you use your talents to make a difference in someone’s life?  </vt:lpstr>
      <vt:lpstr>DISCUSSION QUESTIONS</vt:lpstr>
      <vt:lpstr>WHY IS PHILANTHROPY IMPORTANT?</vt:lpstr>
      <vt:lpstr>“PHILANTHROPY” AND “CHARITABLE FOUNDATIONS”</vt:lpstr>
      <vt:lpstr>WHY PROJECT HEART?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1 - WHAT DOES PHILANTHROPY MEAN IN YOUR LIFE?</dc:title>
  <cp:lastModifiedBy>Kelsey Noroski</cp:lastModifiedBy>
  <cp:revision>1</cp:revision>
  <dcterms:modified xsi:type="dcterms:W3CDTF">2023-11-03T17:59:43Z</dcterms:modified>
</cp:coreProperties>
</file>