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font" Target="fonts/CenturyGothic-italic.fntdata"/><Relationship Id="rId10" Type="http://schemas.openxmlformats.org/officeDocument/2006/relationships/font" Target="fonts/CenturyGothic-bold.fntdata"/><Relationship Id="rId12" Type="http://schemas.openxmlformats.org/officeDocument/2006/relationships/font" Target="fonts/CenturyGothic-boldItalic.fntdata"/><Relationship Id="rId9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022027743_0_6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6022027743_0_6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02519fcc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602519fcc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3" name="Google Shape;103;p16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5" name="Google Shape;105;p16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>
            <p:ph type="ctrTitle"/>
          </p:nvPr>
        </p:nvSpPr>
        <p:spPr>
          <a:xfrm>
            <a:off x="653143" y="27081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7"/>
          <p:cNvSpPr txBox="1"/>
          <p:nvPr>
            <p:ph idx="1" type="subTitle"/>
          </p:nvPr>
        </p:nvSpPr>
        <p:spPr>
          <a:xfrm>
            <a:off x="653143" y="4407954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2" type="body"/>
          </p:nvPr>
        </p:nvSpPr>
        <p:spPr>
          <a:xfrm>
            <a:off x="3856038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11" name="Google Shape;11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" name="Google Shape;115;p18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1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53" name="Google Shape;53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10 - CELEBRATE AND CONTINUE YOUR EFFORTS</a:t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653093" y="485730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YOUR RESULTS AND STORIES OF </a:t>
            </a:r>
            <a:r>
              <a:rPr lang="en-US" sz="21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</a:t>
            </a:r>
            <a:endParaRPr sz="21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ctrTitle"/>
          </p:nvPr>
        </p:nvSpPr>
        <p:spPr>
          <a:xfrm>
            <a:off x="653093" y="3048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IMPACT</a:t>
            </a:r>
            <a:r>
              <a:rPr lang="en-US"/>
              <a:t> </a:t>
            </a:r>
            <a:r>
              <a:rPr lang="en-US">
                <a:solidFill>
                  <a:srgbClr val="DF367F"/>
                </a:solidFill>
              </a:rPr>
              <a:t>IS DOUBLE SIDED</a:t>
            </a:r>
            <a:endParaRPr/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6925" y="5207500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9232275" y="5328775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 evidence of projects, reflect on the processes and outcomes, and plan for continued </a:t>
            </a: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20"/>
          <p:cNvSpPr txBox="1"/>
          <p:nvPr>
            <p:ph idx="1" type="subTitle"/>
          </p:nvPr>
        </p:nvSpPr>
        <p:spPr>
          <a:xfrm>
            <a:off x="696600" y="1988675"/>
            <a:ext cx="108858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700">
                <a:solidFill>
                  <a:schemeClr val="lt1"/>
                </a:solidFill>
              </a:rPr>
              <a:t>How did your experience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34" name="Google Shape;134;p20"/>
          <p:cNvSpPr txBox="1"/>
          <p:nvPr>
            <p:ph idx="1" type="subTitle"/>
          </p:nvPr>
        </p:nvSpPr>
        <p:spPr>
          <a:xfrm>
            <a:off x="696600" y="4336375"/>
            <a:ext cx="108858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700">
                <a:solidFill>
                  <a:schemeClr val="lt1"/>
                </a:solidFill>
              </a:rPr>
              <a:t>YOU?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3135429" y="2817438"/>
            <a:ext cx="5921127" cy="12418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Century Gothic"/>
              </a:rPr>
              <a:t>IMPACT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pic>
        <p:nvPicPr>
          <p:cNvPr id="142" name="Google Shape;142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22" l="6636" r="2206" t="30059"/>
          <a:stretch/>
        </p:blipFill>
        <p:spPr>
          <a:xfrm>
            <a:off x="6394056" y="312973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pic>
        <p:nvPicPr>
          <p:cNvPr id="143" name="Google Shape;143;p2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0044" l="6033" r="9699" t="26057"/>
          <a:stretch/>
        </p:blipFill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491950" y="2472000"/>
            <a:ext cx="5477700" cy="19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55000" lnSpcReduction="10000"/>
          </a:bodyPr>
          <a:lstStyle/>
          <a:p>
            <a:pPr indent="0" lvl="0" marL="2286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“You want to be the pebble in the pond that creates the ripple for change.”</a:t>
            </a:r>
            <a:endParaRPr b="1" sz="57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b="1" sz="4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3817550" y="4386000"/>
            <a:ext cx="20691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-Tim Cook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