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8" r:id="rId3"/>
    <p:sldMasterId id="2147483669" r:id="rId4"/>
    <p:sldMasterId id="214748367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</p:sldIdLst>
  <p:sldSz cy="6858000" cx="12192000"/>
  <p:notesSz cx="6858000" cy="9144000"/>
  <p:embeddedFontLst>
    <p:embeddedFont>
      <p:font typeface="Century Gothic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enturyGothic-regular.fntdata"/><Relationship Id="rId10" Type="http://schemas.openxmlformats.org/officeDocument/2006/relationships/slide" Target="slides/slide4.xml"/><Relationship Id="rId13" Type="http://schemas.openxmlformats.org/officeDocument/2006/relationships/font" Target="fonts/CenturyGothic-italic.fntdata"/><Relationship Id="rId12" Type="http://schemas.openxmlformats.org/officeDocument/2006/relationships/font" Target="fonts/CenturyGothic-bold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14" Type="http://schemas.openxmlformats.org/officeDocument/2006/relationships/font" Target="fonts/CenturyGothic-boldItalic.fntdata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97eb1a1c46_0_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g297eb1a1c46_0_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6066139daf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g26066139daf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6066139daf_0_1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g26066139daf_0_1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26066139daf_0_1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g"/><Relationship Id="rId3" Type="http://schemas.openxmlformats.org/officeDocument/2006/relationships/image" Target="../media/image1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Relationship Id="rId3" Type="http://schemas.openxmlformats.org/officeDocument/2006/relationships/image" Target="../media/image1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g"/><Relationship Id="rId3" Type="http://schemas.openxmlformats.org/officeDocument/2006/relationships/image" Target="../media/image1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9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g"/><Relationship Id="rId3" Type="http://schemas.openxmlformats.org/officeDocument/2006/relationships/image" Target="../media/image1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Relationship Id="rId3" Type="http://schemas.openxmlformats.org/officeDocument/2006/relationships/image" Target="../media/image1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g"/><Relationship Id="rId3" Type="http://schemas.openxmlformats.org/officeDocument/2006/relationships/image" Target="../media/image1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g"/><Relationship Id="rId3" Type="http://schemas.openxmlformats.org/officeDocument/2006/relationships/image" Target="../media/image1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1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Relationship Id="rId3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Generic 1">
  <p:cSld name="Cover – Generic 1"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0" y="1920240"/>
            <a:ext cx="12192000" cy="4937760"/>
          </a:xfrm>
          <a:prstGeom prst="rect">
            <a:avLst/>
          </a:prstGeom>
          <a:solidFill>
            <a:srgbClr val="E7417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653143" y="2708156"/>
            <a:ext cx="10885714" cy="1280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653143" y="4407954"/>
            <a:ext cx="10885714" cy="9050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2" type="body"/>
          </p:nvPr>
        </p:nvSpPr>
        <p:spPr>
          <a:xfrm>
            <a:off x="3856038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D7E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logo&#10;&#10;Description automatically generated"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42303" y="634408"/>
            <a:ext cx="3486491" cy="640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– Photo 2">
  <p:cSld name="Transition – Photo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type="ctrTitle"/>
          </p:nvPr>
        </p:nvSpPr>
        <p:spPr>
          <a:xfrm>
            <a:off x="653143" y="2488878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8" name="Google Shape;68;p12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9" name="Google Shape;69;p12"/>
          <p:cNvCxnSpPr/>
          <p:nvPr/>
        </p:nvCxnSpPr>
        <p:spPr>
          <a:xfrm>
            <a:off x="0" y="6292712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0" name="Google Shape;70;p12"/>
          <p:cNvSpPr txBox="1"/>
          <p:nvPr>
            <p:ph idx="1" type="subTitle"/>
          </p:nvPr>
        </p:nvSpPr>
        <p:spPr>
          <a:xfrm>
            <a:off x="653143" y="3813153"/>
            <a:ext cx="108858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71" name="Google Shape;7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6455464"/>
            <a:ext cx="1455162" cy="266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– Photo 3">
  <p:cSld name="Transition – Photo 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/>
          <p:nvPr>
            <p:ph type="ctrTitle"/>
          </p:nvPr>
        </p:nvSpPr>
        <p:spPr>
          <a:xfrm>
            <a:off x="653143" y="2488878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5" name="Google Shape;75;p13"/>
          <p:cNvCxnSpPr/>
          <p:nvPr/>
        </p:nvCxnSpPr>
        <p:spPr>
          <a:xfrm>
            <a:off x="0" y="6292712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6" name="Google Shape;76;p13"/>
          <p:cNvSpPr txBox="1"/>
          <p:nvPr>
            <p:ph idx="1" type="subTitle"/>
          </p:nvPr>
        </p:nvSpPr>
        <p:spPr>
          <a:xfrm>
            <a:off x="653143" y="3813153"/>
            <a:ext cx="108858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77" name="Google Shape;7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6455464"/>
            <a:ext cx="1455162" cy="266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ransition – Photo 4">
  <p:cSld name="1_Transition – Photo 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ctrTitle"/>
          </p:nvPr>
        </p:nvSpPr>
        <p:spPr>
          <a:xfrm>
            <a:off x="653143" y="2488878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0" name="Google Shape;80;p14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1" name="Google Shape;81;p14"/>
          <p:cNvCxnSpPr/>
          <p:nvPr/>
        </p:nvCxnSpPr>
        <p:spPr>
          <a:xfrm>
            <a:off x="0" y="6292712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2" name="Google Shape;82;p14"/>
          <p:cNvSpPr txBox="1"/>
          <p:nvPr>
            <p:ph idx="1" type="subTitle"/>
          </p:nvPr>
        </p:nvSpPr>
        <p:spPr>
          <a:xfrm>
            <a:off x="653143" y="3813153"/>
            <a:ext cx="108858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83" name="Google Shape;8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6455464"/>
            <a:ext cx="1455162" cy="266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– Simple">
  <p:cSld name="End – Simple"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/>
          <p:nvPr/>
        </p:nvSpPr>
        <p:spPr>
          <a:xfrm>
            <a:off x="0" y="1920240"/>
            <a:ext cx="12192000" cy="4937700"/>
          </a:xfrm>
          <a:prstGeom prst="rect">
            <a:avLst/>
          </a:prstGeom>
          <a:solidFill>
            <a:srgbClr val="E7417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5"/>
          <p:cNvSpPr txBox="1"/>
          <p:nvPr>
            <p:ph type="ctrTitle"/>
          </p:nvPr>
        </p:nvSpPr>
        <p:spPr>
          <a:xfrm>
            <a:off x="653143" y="3429000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descr="A picture containing logo&#10;&#10;Description automatically generated" id="87" name="Google Shape;87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42303" y="634408"/>
            <a:ext cx="3486488" cy="640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– With subhead">
  <p:cSld name="End – With subhead">
    <p:bg>
      <p:bgPr>
        <a:solidFill>
          <a:schemeClr val="l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/>
          <p:nvPr/>
        </p:nvSpPr>
        <p:spPr>
          <a:xfrm>
            <a:off x="0" y="1920240"/>
            <a:ext cx="12192000" cy="4937700"/>
          </a:xfrm>
          <a:prstGeom prst="rect">
            <a:avLst/>
          </a:prstGeom>
          <a:solidFill>
            <a:srgbClr val="E7417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6"/>
          <p:cNvSpPr txBox="1"/>
          <p:nvPr>
            <p:ph type="ctrTitle"/>
          </p:nvPr>
        </p:nvSpPr>
        <p:spPr>
          <a:xfrm>
            <a:off x="653143" y="2714091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1" name="Google Shape;91;p16"/>
          <p:cNvSpPr txBox="1"/>
          <p:nvPr>
            <p:ph idx="1" type="subTitle"/>
          </p:nvPr>
        </p:nvSpPr>
        <p:spPr>
          <a:xfrm>
            <a:off x="2165311" y="4292202"/>
            <a:ext cx="7861500" cy="12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352F2D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352F2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logo&#10;&#10;Description automatically generated" id="92" name="Google Shape;92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42303" y="634408"/>
            <a:ext cx="3486488" cy="640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Generic 1">
  <p:cSld name="Cover – Generic 1">
    <p:bg>
      <p:bgPr>
        <a:solidFill>
          <a:schemeClr val="lt1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/>
          <p:nvPr/>
        </p:nvSpPr>
        <p:spPr>
          <a:xfrm>
            <a:off x="0" y="1920240"/>
            <a:ext cx="12192000" cy="4937700"/>
          </a:xfrm>
          <a:prstGeom prst="rect">
            <a:avLst/>
          </a:prstGeom>
          <a:solidFill>
            <a:srgbClr val="E7417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8"/>
          <p:cNvSpPr txBox="1"/>
          <p:nvPr>
            <p:ph type="ctrTitle"/>
          </p:nvPr>
        </p:nvSpPr>
        <p:spPr>
          <a:xfrm>
            <a:off x="653143" y="2708156"/>
            <a:ext cx="10885800" cy="12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7" name="Google Shape;97;p18"/>
          <p:cNvSpPr txBox="1"/>
          <p:nvPr>
            <p:ph idx="1" type="subTitle"/>
          </p:nvPr>
        </p:nvSpPr>
        <p:spPr>
          <a:xfrm>
            <a:off x="653143" y="4407954"/>
            <a:ext cx="108858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p18"/>
          <p:cNvSpPr txBox="1"/>
          <p:nvPr>
            <p:ph idx="2" type="body"/>
          </p:nvPr>
        </p:nvSpPr>
        <p:spPr>
          <a:xfrm>
            <a:off x="3856038" y="6130593"/>
            <a:ext cx="44799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D7E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logo&#10;&#10;Description automatically generated" id="99" name="Google Shape;99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42303" y="634408"/>
            <a:ext cx="3486488" cy="640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Generic 2">
  <p:cSld name="Cover – Generic 2">
    <p:bg>
      <p:bgPr>
        <a:solidFill>
          <a:schemeClr val="dk2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/>
          <p:nvPr/>
        </p:nvSpPr>
        <p:spPr>
          <a:xfrm>
            <a:off x="7932420" y="0"/>
            <a:ext cx="42597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9"/>
          <p:cNvSpPr txBox="1"/>
          <p:nvPr>
            <p:ph type="ctrTitle"/>
          </p:nvPr>
        </p:nvSpPr>
        <p:spPr>
          <a:xfrm>
            <a:off x="609600" y="1605788"/>
            <a:ext cx="6406200" cy="2161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3" name="Google Shape;103;p19"/>
          <p:cNvSpPr txBox="1"/>
          <p:nvPr>
            <p:ph idx="1" type="subTitle"/>
          </p:nvPr>
        </p:nvSpPr>
        <p:spPr>
          <a:xfrm>
            <a:off x="609600" y="4035865"/>
            <a:ext cx="64062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" name="Google Shape;104;p19"/>
          <p:cNvSpPr txBox="1"/>
          <p:nvPr>
            <p:ph idx="2" type="body"/>
          </p:nvPr>
        </p:nvSpPr>
        <p:spPr>
          <a:xfrm>
            <a:off x="609600" y="6130593"/>
            <a:ext cx="44799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D7E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105" name="Google Shape;105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35639" y="3205223"/>
            <a:ext cx="2441417" cy="447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Photo 1">
  <p:cSld name="Cover – Photo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/>
          <p:nvPr/>
        </p:nvSpPr>
        <p:spPr>
          <a:xfrm>
            <a:off x="0" y="0"/>
            <a:ext cx="79323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0"/>
          <p:cNvSpPr txBox="1"/>
          <p:nvPr>
            <p:ph type="ctrTitle"/>
          </p:nvPr>
        </p:nvSpPr>
        <p:spPr>
          <a:xfrm>
            <a:off x="609600" y="1821051"/>
            <a:ext cx="6400800" cy="21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9" name="Google Shape;109;p20"/>
          <p:cNvSpPr txBox="1"/>
          <p:nvPr>
            <p:ph idx="1" type="subTitle"/>
          </p:nvPr>
        </p:nvSpPr>
        <p:spPr>
          <a:xfrm>
            <a:off x="609600" y="4243380"/>
            <a:ext cx="64008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" name="Google Shape;110;p20"/>
          <p:cNvSpPr txBox="1"/>
          <p:nvPr>
            <p:ph idx="2" type="body"/>
          </p:nvPr>
        </p:nvSpPr>
        <p:spPr>
          <a:xfrm>
            <a:off x="609600" y="6130593"/>
            <a:ext cx="44799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111" name="Google Shape;11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144" y="511305"/>
            <a:ext cx="2441417" cy="447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Photo 2">
  <p:cSld name="Cover – Photo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/>
          <p:nvPr/>
        </p:nvSpPr>
        <p:spPr>
          <a:xfrm>
            <a:off x="0" y="0"/>
            <a:ext cx="79323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1"/>
          <p:cNvSpPr txBox="1"/>
          <p:nvPr>
            <p:ph type="ctrTitle"/>
          </p:nvPr>
        </p:nvSpPr>
        <p:spPr>
          <a:xfrm>
            <a:off x="609600" y="1821051"/>
            <a:ext cx="6400800" cy="21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5" name="Google Shape;115;p21"/>
          <p:cNvSpPr txBox="1"/>
          <p:nvPr>
            <p:ph idx="1" type="subTitle"/>
          </p:nvPr>
        </p:nvSpPr>
        <p:spPr>
          <a:xfrm>
            <a:off x="609600" y="4243380"/>
            <a:ext cx="64008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" name="Google Shape;116;p21"/>
          <p:cNvSpPr txBox="1"/>
          <p:nvPr>
            <p:ph idx="2" type="body"/>
          </p:nvPr>
        </p:nvSpPr>
        <p:spPr>
          <a:xfrm>
            <a:off x="609600" y="6130593"/>
            <a:ext cx="44799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117" name="Google Shape;11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144" y="511305"/>
            <a:ext cx="2441417" cy="447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Photo 3">
  <p:cSld name="Cover – Photo 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/>
          <p:nvPr/>
        </p:nvSpPr>
        <p:spPr>
          <a:xfrm>
            <a:off x="0" y="0"/>
            <a:ext cx="79323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2"/>
          <p:cNvSpPr txBox="1"/>
          <p:nvPr>
            <p:ph type="ctrTitle"/>
          </p:nvPr>
        </p:nvSpPr>
        <p:spPr>
          <a:xfrm>
            <a:off x="609600" y="1821051"/>
            <a:ext cx="6400800" cy="21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1" name="Google Shape;121;p22"/>
          <p:cNvSpPr txBox="1"/>
          <p:nvPr>
            <p:ph idx="1" type="subTitle"/>
          </p:nvPr>
        </p:nvSpPr>
        <p:spPr>
          <a:xfrm>
            <a:off x="609600" y="4243380"/>
            <a:ext cx="64008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" name="Google Shape;122;p22"/>
          <p:cNvSpPr txBox="1"/>
          <p:nvPr>
            <p:ph idx="2" type="body"/>
          </p:nvPr>
        </p:nvSpPr>
        <p:spPr>
          <a:xfrm>
            <a:off x="609600" y="6130593"/>
            <a:ext cx="44799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123" name="Google Shape;12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144" y="511305"/>
            <a:ext cx="2441417" cy="447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Generic 2">
  <p:cSld name="Cover – Generic 2">
    <p:bg>
      <p:bgPr>
        <a:solidFill>
          <a:schemeClr val="dk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7932420" y="0"/>
            <a:ext cx="425958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3"/>
          <p:cNvSpPr txBox="1"/>
          <p:nvPr>
            <p:ph type="ctrTitle"/>
          </p:nvPr>
        </p:nvSpPr>
        <p:spPr>
          <a:xfrm>
            <a:off x="609600" y="1605788"/>
            <a:ext cx="6406342" cy="216172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609600" y="4035865"/>
            <a:ext cx="6406342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2" type="body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D7E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21" name="Google Shape;21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35639" y="3205223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ver – Photo 4">
  <p:cSld name="1_Cover – Photo 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/>
          <p:nvPr/>
        </p:nvSpPr>
        <p:spPr>
          <a:xfrm>
            <a:off x="0" y="0"/>
            <a:ext cx="79323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3"/>
          <p:cNvSpPr txBox="1"/>
          <p:nvPr>
            <p:ph type="ctrTitle"/>
          </p:nvPr>
        </p:nvSpPr>
        <p:spPr>
          <a:xfrm>
            <a:off x="609600" y="1821051"/>
            <a:ext cx="6400800" cy="21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7" name="Google Shape;127;p23"/>
          <p:cNvSpPr txBox="1"/>
          <p:nvPr>
            <p:ph idx="1" type="subTitle"/>
          </p:nvPr>
        </p:nvSpPr>
        <p:spPr>
          <a:xfrm>
            <a:off x="609600" y="4243380"/>
            <a:ext cx="64008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" name="Google Shape;128;p23"/>
          <p:cNvSpPr txBox="1"/>
          <p:nvPr>
            <p:ph idx="2" type="body"/>
          </p:nvPr>
        </p:nvSpPr>
        <p:spPr>
          <a:xfrm>
            <a:off x="609600" y="6130593"/>
            <a:ext cx="44799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129" name="Google Shape;12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144" y="511305"/>
            <a:ext cx="2441417" cy="447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Photo 1">
  <p:cSld name="Cover – Photo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0" y="0"/>
            <a:ext cx="793242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4"/>
          <p:cNvSpPr txBox="1"/>
          <p:nvPr>
            <p:ph type="ctrTitle"/>
          </p:nvPr>
        </p:nvSpPr>
        <p:spPr>
          <a:xfrm>
            <a:off x="609600" y="1821051"/>
            <a:ext cx="6400800" cy="215397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" name="Google Shape;25;p4"/>
          <p:cNvSpPr txBox="1"/>
          <p:nvPr>
            <p:ph idx="1" type="subTitle"/>
          </p:nvPr>
        </p:nvSpPr>
        <p:spPr>
          <a:xfrm>
            <a:off x="609600" y="4243380"/>
            <a:ext cx="64008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2" type="body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27" name="Google Shape;2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144" y="511305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Photo 2">
  <p:cSld name="Cover – Photo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>
            <a:off x="0" y="0"/>
            <a:ext cx="793242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5"/>
          <p:cNvSpPr txBox="1"/>
          <p:nvPr>
            <p:ph type="ctrTitle"/>
          </p:nvPr>
        </p:nvSpPr>
        <p:spPr>
          <a:xfrm>
            <a:off x="609600" y="1821051"/>
            <a:ext cx="6400800" cy="215397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" name="Google Shape;31;p5"/>
          <p:cNvSpPr txBox="1"/>
          <p:nvPr>
            <p:ph idx="1" type="subTitle"/>
          </p:nvPr>
        </p:nvSpPr>
        <p:spPr>
          <a:xfrm>
            <a:off x="609600" y="4243380"/>
            <a:ext cx="64008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33" name="Google Shape;3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144" y="511305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Photo 3">
  <p:cSld name="Cover – Photo 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0" y="0"/>
            <a:ext cx="793242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6"/>
          <p:cNvSpPr txBox="1"/>
          <p:nvPr>
            <p:ph type="ctrTitle"/>
          </p:nvPr>
        </p:nvSpPr>
        <p:spPr>
          <a:xfrm>
            <a:off x="609600" y="1821051"/>
            <a:ext cx="6400800" cy="215397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" type="subTitle"/>
          </p:nvPr>
        </p:nvSpPr>
        <p:spPr>
          <a:xfrm>
            <a:off x="609600" y="4243380"/>
            <a:ext cx="64008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39" name="Google Shape;3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144" y="511305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ver – Photo 4">
  <p:cSld name="1_Cover – Photo 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/>
          <p:nvPr/>
        </p:nvSpPr>
        <p:spPr>
          <a:xfrm>
            <a:off x="0" y="0"/>
            <a:ext cx="793242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7"/>
          <p:cNvSpPr txBox="1"/>
          <p:nvPr>
            <p:ph type="ctrTitle"/>
          </p:nvPr>
        </p:nvSpPr>
        <p:spPr>
          <a:xfrm>
            <a:off x="609600" y="1821051"/>
            <a:ext cx="6400800" cy="215397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3" name="Google Shape;43;p7"/>
          <p:cNvSpPr txBox="1"/>
          <p:nvPr>
            <p:ph idx="1" type="subTitle"/>
          </p:nvPr>
        </p:nvSpPr>
        <p:spPr>
          <a:xfrm>
            <a:off x="609600" y="4243380"/>
            <a:ext cx="64008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45" name="Google Shape;4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144" y="511305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– Brown">
  <p:cSld name="Transition – Brown">
    <p:bg>
      <p:bgPr>
        <a:solidFill>
          <a:schemeClr val="dk1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>
            <p:ph type="ctrTitle"/>
          </p:nvPr>
        </p:nvSpPr>
        <p:spPr>
          <a:xfrm>
            <a:off x="653143" y="2488878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0" name="Google Shape;50;p9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1" name="Google Shape;51;p9"/>
          <p:cNvCxnSpPr/>
          <p:nvPr/>
        </p:nvCxnSpPr>
        <p:spPr>
          <a:xfrm>
            <a:off x="0" y="6292712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653143" y="3813153"/>
            <a:ext cx="108858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53" name="Google Shape;53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09600" y="6455464"/>
            <a:ext cx="1455162" cy="266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– Pink">
  <p:cSld name="Transition – Pink">
    <p:bg>
      <p:bgPr>
        <a:solidFill>
          <a:schemeClr val="dk2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6" name="Google Shape;56;p10"/>
          <p:cNvCxnSpPr/>
          <p:nvPr/>
        </p:nvCxnSpPr>
        <p:spPr>
          <a:xfrm>
            <a:off x="0" y="6292712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7" name="Google Shape;57;p10"/>
          <p:cNvSpPr txBox="1"/>
          <p:nvPr>
            <p:ph type="ctrTitle"/>
          </p:nvPr>
        </p:nvSpPr>
        <p:spPr>
          <a:xfrm>
            <a:off x="653143" y="2488878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8" name="Google Shape;58;p10"/>
          <p:cNvSpPr txBox="1"/>
          <p:nvPr>
            <p:ph idx="1" type="subTitle"/>
          </p:nvPr>
        </p:nvSpPr>
        <p:spPr>
          <a:xfrm>
            <a:off x="653143" y="3813153"/>
            <a:ext cx="108858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59" name="Google Shape;59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09600" y="6455464"/>
            <a:ext cx="1455162" cy="266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– Photo 1">
  <p:cSld name="Transition – Photo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/>
          <p:nvPr>
            <p:ph type="ctrTitle"/>
          </p:nvPr>
        </p:nvSpPr>
        <p:spPr>
          <a:xfrm>
            <a:off x="653143" y="2488878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2" name="Google Shape;62;p11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3" name="Google Shape;63;p11"/>
          <p:cNvCxnSpPr/>
          <p:nvPr/>
        </p:nvCxnSpPr>
        <p:spPr>
          <a:xfrm>
            <a:off x="0" y="6292712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4" name="Google Shape;64;p11"/>
          <p:cNvSpPr txBox="1"/>
          <p:nvPr>
            <p:ph idx="1" type="subTitle"/>
          </p:nvPr>
        </p:nvSpPr>
        <p:spPr>
          <a:xfrm>
            <a:off x="653143" y="3813153"/>
            <a:ext cx="108858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65" name="Google Shape;6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6455464"/>
            <a:ext cx="1455162" cy="266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84">
          <p15:clr>
            <a:srgbClr val="F26B43"/>
          </p15:clr>
        </p15:guide>
        <p15:guide id="2" pos="729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84">
          <p15:clr>
            <a:srgbClr val="F26B43"/>
          </p15:clr>
        </p15:guide>
        <p15:guide id="2" pos="729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84">
          <p15:clr>
            <a:srgbClr val="F26B43"/>
          </p15:clr>
        </p15:guide>
        <p15:guide id="2" pos="72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/>
          <p:nvPr>
            <p:ph type="ctrTitle"/>
          </p:nvPr>
        </p:nvSpPr>
        <p:spPr>
          <a:xfrm>
            <a:off x="213225" y="3588750"/>
            <a:ext cx="11844900" cy="12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lang="en-US"/>
              <a:t>LESSON 9 - PREPARE FOR IMPACT 3…2….1…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/>
          <p:nvPr>
            <p:ph type="ctrTitle"/>
          </p:nvPr>
        </p:nvSpPr>
        <p:spPr>
          <a:xfrm>
            <a:off x="653093" y="497528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</a:pPr>
            <a:r>
              <a:rPr lang="en-US"/>
              <a:t>PROJECT UPDATE</a:t>
            </a:r>
            <a:endParaRPr/>
          </a:p>
        </p:txBody>
      </p:sp>
      <p:sp>
        <p:nvSpPr>
          <p:cNvPr id="141" name="Google Shape;141;p25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2" name="Google Shape;142;p25"/>
          <p:cNvSpPr txBox="1"/>
          <p:nvPr/>
        </p:nvSpPr>
        <p:spPr>
          <a:xfrm>
            <a:off x="1022425" y="2006275"/>
            <a:ext cx="10282200" cy="3665400"/>
          </a:xfrm>
          <a:prstGeom prst="rect">
            <a:avLst/>
          </a:prstGeom>
          <a:noFill/>
          <a:ln cap="flat" cmpd="sng" w="114300">
            <a:solidFill>
              <a:schemeClr val="lt1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5"/>
          <p:cNvSpPr txBox="1"/>
          <p:nvPr/>
        </p:nvSpPr>
        <p:spPr>
          <a:xfrm>
            <a:off x="1639750" y="2006275"/>
            <a:ext cx="9066900" cy="351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69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Century Gothic"/>
              <a:buChar char="-"/>
            </a:pPr>
            <a:r>
              <a:rPr lang="en-US" sz="3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are you helping and why?</a:t>
            </a:r>
            <a:br>
              <a:rPr lang="en-US" sz="3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3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469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Century Gothic"/>
              <a:buChar char="-"/>
            </a:pPr>
            <a:r>
              <a:rPr lang="en-US" sz="3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have you done so far?</a:t>
            </a:r>
            <a:br>
              <a:rPr lang="en-US" sz="3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3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469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Century Gothic"/>
              <a:buChar char="-"/>
            </a:pPr>
            <a:r>
              <a:rPr lang="en-US" sz="3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 you still need to do?</a:t>
            </a:r>
            <a:endParaRPr sz="3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/>
          <p:nvPr>
            <p:ph type="ctrTitle"/>
          </p:nvPr>
        </p:nvSpPr>
        <p:spPr>
          <a:xfrm>
            <a:off x="653093" y="584978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</a:pPr>
            <a:r>
              <a:rPr lang="en-US"/>
              <a:t>FINISH UP THE   DETAILS</a:t>
            </a:r>
            <a:endParaRPr/>
          </a:p>
        </p:txBody>
      </p:sp>
      <p:sp>
        <p:nvSpPr>
          <p:cNvPr id="149" name="Google Shape;149;p26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0" name="Google Shape;150;p26"/>
          <p:cNvSpPr txBox="1"/>
          <p:nvPr>
            <p:ph idx="1" type="subTitle"/>
          </p:nvPr>
        </p:nvSpPr>
        <p:spPr>
          <a:xfrm>
            <a:off x="1788850" y="1709975"/>
            <a:ext cx="9750000" cy="4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>
                <a:solidFill>
                  <a:schemeClr val="lt1"/>
                </a:solidFill>
              </a:rPr>
              <a:t>Who is supporting you with their resources?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>
                <a:solidFill>
                  <a:schemeClr val="lt1"/>
                </a:solidFill>
              </a:rPr>
              <a:t>Who is </a:t>
            </a:r>
            <a:r>
              <a:rPr lang="en-US">
                <a:solidFill>
                  <a:schemeClr val="lt1"/>
                </a:solidFill>
              </a:rPr>
              <a:t>supporting you</a:t>
            </a:r>
            <a:r>
              <a:rPr lang="en-US">
                <a:solidFill>
                  <a:schemeClr val="lt1"/>
                </a:solidFill>
              </a:rPr>
              <a:t> with their time?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>
                <a:solidFill>
                  <a:schemeClr val="lt1"/>
                </a:solidFill>
              </a:rPr>
              <a:t>Where and when will you project/event take place?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>
                <a:solidFill>
                  <a:schemeClr val="lt1"/>
                </a:solidFill>
              </a:rPr>
              <a:t>What type of marketing do you have in place?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>
                <a:solidFill>
                  <a:schemeClr val="lt1"/>
                </a:solidFill>
              </a:rPr>
              <a:t>What do you still need to do to prepare?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>
                <a:solidFill>
                  <a:schemeClr val="lt1"/>
                </a:solidFill>
              </a:rPr>
              <a:t>How will you record evidence of your project to present it?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1" name="Google Shape;151;p26"/>
          <p:cNvSpPr/>
          <p:nvPr/>
        </p:nvSpPr>
        <p:spPr>
          <a:xfrm>
            <a:off x="6823125" y="997475"/>
            <a:ext cx="220800" cy="306600"/>
          </a:xfrm>
          <a:prstGeom prst="star4">
            <a:avLst>
              <a:gd fmla="val 12500" name="adj"/>
            </a:avLst>
          </a:prstGeom>
          <a:solidFill>
            <a:srgbClr val="DF367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6"/>
          <p:cNvSpPr/>
          <p:nvPr/>
        </p:nvSpPr>
        <p:spPr>
          <a:xfrm>
            <a:off x="9185000" y="994175"/>
            <a:ext cx="220800" cy="306600"/>
          </a:xfrm>
          <a:prstGeom prst="star4">
            <a:avLst>
              <a:gd fmla="val 12500" name="adj"/>
            </a:avLst>
          </a:prstGeom>
          <a:solidFill>
            <a:srgbClr val="DF367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3" name="Google Shape;153;p26"/>
          <p:cNvCxnSpPr/>
          <p:nvPr/>
        </p:nvCxnSpPr>
        <p:spPr>
          <a:xfrm>
            <a:off x="893575" y="1914825"/>
            <a:ext cx="7857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54" name="Google Shape;154;p26"/>
          <p:cNvCxnSpPr/>
          <p:nvPr/>
        </p:nvCxnSpPr>
        <p:spPr>
          <a:xfrm>
            <a:off x="893575" y="2700775"/>
            <a:ext cx="7857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55" name="Google Shape;155;p26"/>
          <p:cNvCxnSpPr/>
          <p:nvPr/>
        </p:nvCxnSpPr>
        <p:spPr>
          <a:xfrm>
            <a:off x="893575" y="3501275"/>
            <a:ext cx="7857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56" name="Google Shape;156;p26"/>
          <p:cNvCxnSpPr/>
          <p:nvPr/>
        </p:nvCxnSpPr>
        <p:spPr>
          <a:xfrm>
            <a:off x="849575" y="4321400"/>
            <a:ext cx="7857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57" name="Google Shape;157;p26"/>
          <p:cNvCxnSpPr/>
          <p:nvPr/>
        </p:nvCxnSpPr>
        <p:spPr>
          <a:xfrm>
            <a:off x="893575" y="5131700"/>
            <a:ext cx="7857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58" name="Google Shape;158;p26"/>
          <p:cNvCxnSpPr/>
          <p:nvPr/>
        </p:nvCxnSpPr>
        <p:spPr>
          <a:xfrm>
            <a:off x="893575" y="5912550"/>
            <a:ext cx="7857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/>
          <p:nvPr>
            <p:ph type="ctrTitle"/>
          </p:nvPr>
        </p:nvSpPr>
        <p:spPr>
          <a:xfrm>
            <a:off x="609600" y="1377188"/>
            <a:ext cx="6406200" cy="21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</a:pPr>
            <a:r>
              <a:rPr lang="en-US" sz="5000"/>
              <a:t>MAKE YOUR</a:t>
            </a:r>
            <a:endParaRPr sz="50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</a:pPr>
            <a:r>
              <a:rPr lang="en-US" sz="6800">
                <a:solidFill>
                  <a:srgbClr val="543019"/>
                </a:solidFill>
              </a:rPr>
              <a:t>CHECKLIST</a:t>
            </a:r>
            <a:endParaRPr sz="6800">
              <a:solidFill>
                <a:srgbClr val="543019"/>
              </a:solidFill>
            </a:endParaRPr>
          </a:p>
        </p:txBody>
      </p:sp>
      <p:cxnSp>
        <p:nvCxnSpPr>
          <p:cNvPr id="165" name="Google Shape;165;p27"/>
          <p:cNvCxnSpPr/>
          <p:nvPr/>
        </p:nvCxnSpPr>
        <p:spPr>
          <a:xfrm>
            <a:off x="2995825" y="4458625"/>
            <a:ext cx="478500" cy="478500"/>
          </a:xfrm>
          <a:prstGeom prst="straightConnector1">
            <a:avLst/>
          </a:prstGeom>
          <a:noFill/>
          <a:ln cap="flat" cmpd="sng" w="228600">
            <a:solidFill>
              <a:srgbClr val="54301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6" name="Google Shape;166;p27"/>
          <p:cNvCxnSpPr/>
          <p:nvPr/>
        </p:nvCxnSpPr>
        <p:spPr>
          <a:xfrm flipH="1" rot="10800000">
            <a:off x="3325470" y="3633025"/>
            <a:ext cx="1304100" cy="1304100"/>
          </a:xfrm>
          <a:prstGeom prst="straightConnector1">
            <a:avLst/>
          </a:prstGeom>
          <a:noFill/>
          <a:ln cap="flat" cmpd="sng" w="228600">
            <a:solidFill>
              <a:srgbClr val="54301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ansition slides">
  <a:themeElements>
    <a:clrScheme name="OtterCares 1">
      <a:dk1>
        <a:srgbClr val="3C2415"/>
      </a:dk1>
      <a:lt1>
        <a:srgbClr val="FFFFFF"/>
      </a:lt1>
      <a:dk2>
        <a:srgbClr val="E74179"/>
      </a:dk2>
      <a:lt2>
        <a:srgbClr val="FFFFFF"/>
      </a:lt2>
      <a:accent1>
        <a:srgbClr val="E74179"/>
      </a:accent1>
      <a:accent2>
        <a:srgbClr val="3C2415"/>
      </a:accent2>
      <a:accent3>
        <a:srgbClr val="1D1A19"/>
      </a:accent3>
      <a:accent4>
        <a:srgbClr val="69A2B9"/>
      </a:accent4>
      <a:accent5>
        <a:srgbClr val="1D1A19"/>
      </a:accent5>
      <a:accent6>
        <a:srgbClr val="1D1A19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itle slides">
  <a:themeElements>
    <a:clrScheme name="OtterCares 1">
      <a:dk1>
        <a:srgbClr val="3C2415"/>
      </a:dk1>
      <a:lt1>
        <a:srgbClr val="FFFFFF"/>
      </a:lt1>
      <a:dk2>
        <a:srgbClr val="E74179"/>
      </a:dk2>
      <a:lt2>
        <a:srgbClr val="FFFFFF"/>
      </a:lt2>
      <a:accent1>
        <a:srgbClr val="E74179"/>
      </a:accent1>
      <a:accent2>
        <a:srgbClr val="3C2415"/>
      </a:accent2>
      <a:accent3>
        <a:srgbClr val="1D1A19"/>
      </a:accent3>
      <a:accent4>
        <a:srgbClr val="69A2B9"/>
      </a:accent4>
      <a:accent5>
        <a:srgbClr val="1D1A19"/>
      </a:accent5>
      <a:accent6>
        <a:srgbClr val="1D1A19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itle slides">
  <a:themeElements>
    <a:clrScheme name="OtterCares 1">
      <a:dk1>
        <a:srgbClr val="3C2415"/>
      </a:dk1>
      <a:lt1>
        <a:srgbClr val="FFFFFF"/>
      </a:lt1>
      <a:dk2>
        <a:srgbClr val="E74179"/>
      </a:dk2>
      <a:lt2>
        <a:srgbClr val="FFFFFF"/>
      </a:lt2>
      <a:accent1>
        <a:srgbClr val="E74179"/>
      </a:accent1>
      <a:accent2>
        <a:srgbClr val="3C2415"/>
      </a:accent2>
      <a:accent3>
        <a:srgbClr val="1D1A19"/>
      </a:accent3>
      <a:accent4>
        <a:srgbClr val="69A2B9"/>
      </a:accent4>
      <a:accent5>
        <a:srgbClr val="1D1A19"/>
      </a:accent5>
      <a:accent6>
        <a:srgbClr val="1D1A19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