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  <p:sldMasterId id="2147483663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entury Gothic" panose="020B0502020202020204" pitchFamily="34" charset="0"/>
      <p:regular r:id="rId12"/>
      <p:bold r:id="rId13"/>
      <p:italic r:id="rId14"/>
      <p:boldItalic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e3ebc97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ae3ebc979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ae3ebc979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849e7ee8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849e7ee82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9849e7ee82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– Generic 1">
  <p:cSld name="Cover – Generic 1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53143" y="2708156"/>
            <a:ext cx="10885714" cy="128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143" y="4407954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3856038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2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0" y="836762"/>
            <a:ext cx="12192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– 1">
  <p:cSld name="Photo –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6096000" y="836762"/>
            <a:ext cx="6096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618226" y="1485900"/>
            <a:ext cx="5477774" cy="449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>
            <a:spLocks noGrp="1"/>
          </p:cNvSpPr>
          <p:nvPr>
            <p:ph type="pic" idx="2"/>
          </p:nvPr>
        </p:nvSpPr>
        <p:spPr>
          <a:xfrm>
            <a:off x="6383547" y="312973"/>
            <a:ext cx="5486400" cy="566928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54777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– 2">
  <p:cSld name="Photo –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6096000" y="836762"/>
            <a:ext cx="6096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618226" y="1485900"/>
            <a:ext cx="5477774" cy="453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>
            <a:spLocks noGrp="1"/>
          </p:cNvSpPr>
          <p:nvPr>
            <p:ph type="pic" idx="2"/>
          </p:nvPr>
        </p:nvSpPr>
        <p:spPr>
          <a:xfrm>
            <a:off x="6383546" y="312973"/>
            <a:ext cx="5486399" cy="2761488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54777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3"/>
          </p:nvPr>
        </p:nvSpPr>
        <p:spPr>
          <a:xfrm>
            <a:off x="6383547" y="3259750"/>
            <a:ext cx="5486400" cy="2761488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– 4">
  <p:cSld name="Photo – 4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6096000" y="900287"/>
            <a:ext cx="6096000" cy="992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618226" y="1485900"/>
            <a:ext cx="5477774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54777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>
            <a:spLocks noGrp="1"/>
          </p:cNvSpPr>
          <p:nvPr>
            <p:ph type="pic" idx="2"/>
          </p:nvPr>
        </p:nvSpPr>
        <p:spPr>
          <a:xfrm>
            <a:off x="6383547" y="31297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03" name="Google Shape;103;p16"/>
          <p:cNvSpPr>
            <a:spLocks noGrp="1"/>
          </p:cNvSpPr>
          <p:nvPr>
            <p:ph type="pic" idx="3"/>
          </p:nvPr>
        </p:nvSpPr>
        <p:spPr>
          <a:xfrm>
            <a:off x="9218187" y="31297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04" name="Google Shape;104;p16"/>
          <p:cNvSpPr>
            <a:spLocks noGrp="1"/>
          </p:cNvSpPr>
          <p:nvPr>
            <p:ph type="pic" idx="4"/>
          </p:nvPr>
        </p:nvSpPr>
        <p:spPr>
          <a:xfrm>
            <a:off x="6383547" y="323905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05" name="Google Shape;105;p16"/>
          <p:cNvSpPr>
            <a:spLocks noGrp="1"/>
          </p:cNvSpPr>
          <p:nvPr>
            <p:ph type="pic" idx="5"/>
          </p:nvPr>
        </p:nvSpPr>
        <p:spPr>
          <a:xfrm>
            <a:off x="9218187" y="3239053"/>
            <a:ext cx="265176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– Generic 2">
  <p:cSld name="Cover – Generic 2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932420" y="0"/>
            <a:ext cx="4259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609600" y="1605788"/>
            <a:ext cx="6406342" cy="216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609600" y="4035865"/>
            <a:ext cx="640634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2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" name="Google Shape;21;p3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35639" y="3205223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– Photo 1">
  <p:cSld name="Cover – Photo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" name="Google Shape;27;p4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– Photo 2">
  <p:cSld name="Cover – Phot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3" name="Google Shape;33;p5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– Photo 3">
  <p:cSld name="Cover – Photo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" name="Google Shape;39;p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– Photo 4">
  <p:cSld name="1_Cover – Photo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5" name="Google Shape;45;p7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609600" y="1485900"/>
            <a:ext cx="10972800" cy="461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13954" y="1493808"/>
            <a:ext cx="5305697" cy="4602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6276703" y="1485900"/>
            <a:ext cx="5305697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609600" y="1504118"/>
            <a:ext cx="5305697" cy="34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609600" y="2035834"/>
            <a:ext cx="5305697" cy="406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3"/>
          </p:nvPr>
        </p:nvSpPr>
        <p:spPr>
          <a:xfrm>
            <a:off x="6276703" y="1504118"/>
            <a:ext cx="5305697" cy="34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4"/>
          </p:nvPr>
        </p:nvSpPr>
        <p:spPr>
          <a:xfrm>
            <a:off x="6276703" y="2035834"/>
            <a:ext cx="5305697" cy="406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10964174" cy="8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609600" y="1485900"/>
            <a:ext cx="10972800" cy="461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7079412" y="64554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958C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2" name="Google Shape;52;p8"/>
          <p:cNvCxnSpPr/>
          <p:nvPr/>
        </p:nvCxnSpPr>
        <p:spPr>
          <a:xfrm>
            <a:off x="0" y="1292531"/>
            <a:ext cx="12192000" cy="0"/>
          </a:xfrm>
          <a:prstGeom prst="straightConnector1">
            <a:avLst/>
          </a:prstGeom>
          <a:noFill/>
          <a:ln w="114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" name="Google Shape;53;p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" y="6515846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653150" y="2999572"/>
            <a:ext cx="10885800" cy="1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LESSON 8 - CREATE VIRAL AWARENESS</a:t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1457075" y="4400875"/>
            <a:ext cx="89757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FUN AND LEAVE A MARK!</a:t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0" y="1181100"/>
            <a:ext cx="12192000" cy="2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00" y="304800"/>
            <a:ext cx="4675123" cy="26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49" y="3301925"/>
            <a:ext cx="3878726" cy="26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3975" y="304800"/>
            <a:ext cx="3466224" cy="178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5025" y="4166925"/>
            <a:ext cx="4385101" cy="198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1000" y="4112574"/>
            <a:ext cx="3359475" cy="22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83925" y="61275"/>
            <a:ext cx="2986200" cy="22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7823" y="2239826"/>
            <a:ext cx="2312662" cy="17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23725" y="2346575"/>
            <a:ext cx="2745689" cy="17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121920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sz="3300">
                <a:solidFill>
                  <a:srgbClr val="543019"/>
                </a:solidFill>
              </a:rPr>
              <a:t>HOW CAN YOU RAISE AWARENESS WITH MARKETING TOOLS?</a:t>
            </a:r>
            <a:endParaRPr sz="3300">
              <a:solidFill>
                <a:srgbClr val="DF367F"/>
              </a:solidFill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4800" y="5587225"/>
            <a:ext cx="610750" cy="5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9791600" y="5161750"/>
            <a:ext cx="24003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Analyze resources needed and contact sources for philanthropic support.</a:t>
            </a:r>
            <a:endParaRPr sz="13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301025" y="1538625"/>
            <a:ext cx="11556600" cy="3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Define your mission/goal of your project in your marketing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something visible to market your idea (ex. challenges on social media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Reach out to individuals or organizations that could support you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local news teams (TV and radio stations) to do a press release or story on your efforts with details on how people could support you (think 3Ts)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rgbClr val="59514C"/>
              </a:buClr>
              <a:buSzPts val="2700"/>
              <a:buFont typeface="Century Gothic"/>
              <a:buAutoNum type="arabicPeriod"/>
            </a:pPr>
            <a:r>
              <a:rPr lang="en-US" sz="27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 to people in your community and communicate why you’re so passionate about this project (post to social media and distribute flyers to generate buzz)</a:t>
            </a:r>
            <a:endParaRPr sz="27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WHO SHOULD KNOW ABOUT YOUR PROJECT?</a:t>
            </a:r>
            <a:endParaRPr sz="3700"/>
          </a:p>
        </p:txBody>
      </p:sp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1925" y="1723450"/>
            <a:ext cx="5985400" cy="418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>
            <a:spLocks noGrp="1"/>
          </p:cNvSpPr>
          <p:nvPr>
            <p:ph type="ctrTitle" idx="4294967295"/>
          </p:nvPr>
        </p:nvSpPr>
        <p:spPr>
          <a:xfrm>
            <a:off x="609600" y="2179425"/>
            <a:ext cx="54687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200">
                <a:solidFill>
                  <a:srgbClr val="DF367F"/>
                </a:solidFill>
              </a:rPr>
              <a:t>HOW WILL YOU </a:t>
            </a:r>
            <a:br>
              <a:rPr lang="en-US" sz="4200">
                <a:solidFill>
                  <a:srgbClr val="DF367F"/>
                </a:solidFill>
              </a:rPr>
            </a:br>
            <a:r>
              <a:rPr lang="en-US" sz="4200">
                <a:solidFill>
                  <a:srgbClr val="DF367F"/>
                </a:solidFill>
              </a:rPr>
              <a:t>TELL THEM?</a:t>
            </a:r>
            <a:endParaRPr sz="4200">
              <a:solidFill>
                <a:srgbClr val="DF367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ior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Widescreen</PresentationFormat>
  <Paragraphs>17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Century Gothic</vt:lpstr>
      <vt:lpstr>Arial</vt:lpstr>
      <vt:lpstr>Calibri</vt:lpstr>
      <vt:lpstr>Verdana</vt:lpstr>
      <vt:lpstr>Title slides</vt:lpstr>
      <vt:lpstr>Interior slides</vt:lpstr>
      <vt:lpstr>LESSON 8 - CREATE VIRAL AWARENESS</vt:lpstr>
      <vt:lpstr>PowerPoint Presentation</vt:lpstr>
      <vt:lpstr>HOW CAN YOU RAISE AWARENESS WITH MARKETING TOOLS?</vt:lpstr>
      <vt:lpstr>WHO SHOULD KNOW ABOUT YOUR PROJECT?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8 - CREATE VIRAL AWARENESS</dc:title>
  <dc:creator>Kelsey Noroski</dc:creator>
  <cp:lastModifiedBy>Kelsey Noroski</cp:lastModifiedBy>
  <cp:revision>1</cp:revision>
  <dcterms:modified xsi:type="dcterms:W3CDTF">2024-01-11T16:31:27Z</dcterms:modified>
</cp:coreProperties>
</file>