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80" r:id="rId3"/>
    <p:sldMasterId id="2147483681" r:id="rId4"/>
    <p:sldMasterId id="2147483682" r:id="rId5"/>
    <p:sldMasterId id="2147483683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</p:sldIdLst>
  <p:sldSz cy="6858000" cx="12192000"/>
  <p:notesSz cx="6858000" cy="9144000"/>
  <p:embeddedFontLst>
    <p:embeddedFont>
      <p:font typeface="Century Gothic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font" Target="fonts/CenturyGothic-regular.fntdata"/><Relationship Id="rId12" Type="http://schemas.openxmlformats.org/officeDocument/2006/relationships/slide" Target="slides/slide5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2.xml"/><Relationship Id="rId15" Type="http://schemas.openxmlformats.org/officeDocument/2006/relationships/font" Target="fonts/CenturyGothic-italic.fntdata"/><Relationship Id="rId14" Type="http://schemas.openxmlformats.org/officeDocument/2006/relationships/font" Target="fonts/CenturyGothic-bold.fntdata"/><Relationship Id="rId16" Type="http://schemas.openxmlformats.org/officeDocument/2006/relationships/font" Target="fonts/CenturyGothic-boldItalic.fntdata"/><Relationship Id="rId5" Type="http://schemas.openxmlformats.org/officeDocument/2006/relationships/slideMaster" Target="slideMasters/slideMaster3.xml"/><Relationship Id="rId6" Type="http://schemas.openxmlformats.org/officeDocument/2006/relationships/slideMaster" Target="slideMasters/slideMaster4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9" name="Google Shape;22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297f5a1a34c_0_8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g297f5a1a34c_0_8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297f5a1a34c_0_3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g297f5a1a34c_0_3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297f5a1a34c_0_38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g297f5a1a34c_0_3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5.png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jpg"/><Relationship Id="rId3" Type="http://schemas.openxmlformats.org/officeDocument/2006/relationships/image" Target="../media/image15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8.jpg"/><Relationship Id="rId3" Type="http://schemas.openxmlformats.org/officeDocument/2006/relationships/image" Target="../media/image15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6.jpg"/><Relationship Id="rId3" Type="http://schemas.openxmlformats.org/officeDocument/2006/relationships/image" Target="../media/image15.png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5.jpg"/><Relationship Id="rId3" Type="http://schemas.openxmlformats.org/officeDocument/2006/relationships/image" Target="../media/image15.png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15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17.png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Relationship Id="rId3" Type="http://schemas.openxmlformats.org/officeDocument/2006/relationships/image" Target="../media/image1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1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Generic 1">
  <p:cSld name="Cover – Generic 1">
    <p:bg>
      <p:bgPr>
        <a:solidFill>
          <a:schemeClr val="l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/>
          <p:nvPr/>
        </p:nvSpPr>
        <p:spPr>
          <a:xfrm>
            <a:off x="0" y="1920240"/>
            <a:ext cx="12192000" cy="4937760"/>
          </a:xfrm>
          <a:prstGeom prst="rect">
            <a:avLst/>
          </a:prstGeom>
          <a:solidFill>
            <a:srgbClr val="E7417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653143" y="2708156"/>
            <a:ext cx="10885714" cy="1280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653143" y="4407954"/>
            <a:ext cx="10885714" cy="90502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2" type="body"/>
          </p:nvPr>
        </p:nvSpPr>
        <p:spPr>
          <a:xfrm>
            <a:off x="3856038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D7E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logo&#10;&#10;Description automatically generated" id="15" name="Google Shape;15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42303" y="634408"/>
            <a:ext cx="3486491" cy="6402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/>
          <p:nvPr>
            <p:ph idx="12" type="sldNum"/>
          </p:nvPr>
        </p:nvSpPr>
        <p:spPr>
          <a:xfrm>
            <a:off x="11194212" y="6455464"/>
            <a:ext cx="3881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5" name="Google Shape;75;p12"/>
          <p:cNvSpPr txBox="1"/>
          <p:nvPr>
            <p:ph idx="11" type="ftr"/>
          </p:nvPr>
        </p:nvSpPr>
        <p:spPr>
          <a:xfrm>
            <a:off x="7079412" y="64554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type="title"/>
          </p:nvPr>
        </p:nvSpPr>
        <p:spPr>
          <a:xfrm>
            <a:off x="618226" y="312973"/>
            <a:ext cx="10964174" cy="86812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/>
          <p:nvPr>
            <p:ph idx="12" type="sldNum"/>
          </p:nvPr>
        </p:nvSpPr>
        <p:spPr>
          <a:xfrm>
            <a:off x="11194212" y="6455464"/>
            <a:ext cx="3881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9" name="Google Shape;79;p13"/>
          <p:cNvSpPr txBox="1"/>
          <p:nvPr>
            <p:ph idx="11" type="ftr"/>
          </p:nvPr>
        </p:nvSpPr>
        <p:spPr>
          <a:xfrm>
            <a:off x="7079412" y="64554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13"/>
          <p:cNvSpPr/>
          <p:nvPr/>
        </p:nvSpPr>
        <p:spPr>
          <a:xfrm>
            <a:off x="0" y="836762"/>
            <a:ext cx="12192000" cy="9920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– 1">
  <p:cSld name="Photo – 1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4"/>
          <p:cNvSpPr/>
          <p:nvPr/>
        </p:nvSpPr>
        <p:spPr>
          <a:xfrm>
            <a:off x="6096000" y="836762"/>
            <a:ext cx="6096000" cy="9920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4"/>
          <p:cNvSpPr txBox="1"/>
          <p:nvPr>
            <p:ph idx="1" type="body"/>
          </p:nvPr>
        </p:nvSpPr>
        <p:spPr>
          <a:xfrm>
            <a:off x="618226" y="1485900"/>
            <a:ext cx="5477774" cy="449635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14"/>
          <p:cNvSpPr txBox="1"/>
          <p:nvPr>
            <p:ph idx="12" type="sldNum"/>
          </p:nvPr>
        </p:nvSpPr>
        <p:spPr>
          <a:xfrm>
            <a:off x="11194212" y="6455464"/>
            <a:ext cx="3881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5" name="Google Shape;85;p14"/>
          <p:cNvSpPr txBox="1"/>
          <p:nvPr>
            <p:ph idx="11" type="ftr"/>
          </p:nvPr>
        </p:nvSpPr>
        <p:spPr>
          <a:xfrm>
            <a:off x="7079412" y="64554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14"/>
          <p:cNvSpPr/>
          <p:nvPr>
            <p:ph idx="2" type="pic"/>
          </p:nvPr>
        </p:nvSpPr>
        <p:spPr>
          <a:xfrm>
            <a:off x="6383547" y="312973"/>
            <a:ext cx="5486400" cy="566928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87" name="Google Shape;87;p14"/>
          <p:cNvSpPr txBox="1"/>
          <p:nvPr>
            <p:ph type="title"/>
          </p:nvPr>
        </p:nvSpPr>
        <p:spPr>
          <a:xfrm>
            <a:off x="618226" y="312973"/>
            <a:ext cx="5477774" cy="86812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– 2">
  <p:cSld name="Photo – 2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5"/>
          <p:cNvSpPr/>
          <p:nvPr/>
        </p:nvSpPr>
        <p:spPr>
          <a:xfrm>
            <a:off x="6096000" y="836762"/>
            <a:ext cx="6096000" cy="9920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5"/>
          <p:cNvSpPr txBox="1"/>
          <p:nvPr>
            <p:ph idx="1" type="body"/>
          </p:nvPr>
        </p:nvSpPr>
        <p:spPr>
          <a:xfrm>
            <a:off x="618226" y="1485900"/>
            <a:ext cx="5477774" cy="453533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15"/>
          <p:cNvSpPr txBox="1"/>
          <p:nvPr>
            <p:ph idx="12" type="sldNum"/>
          </p:nvPr>
        </p:nvSpPr>
        <p:spPr>
          <a:xfrm>
            <a:off x="11194212" y="6455464"/>
            <a:ext cx="3881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2" name="Google Shape;92;p15"/>
          <p:cNvSpPr txBox="1"/>
          <p:nvPr>
            <p:ph idx="11" type="ftr"/>
          </p:nvPr>
        </p:nvSpPr>
        <p:spPr>
          <a:xfrm>
            <a:off x="7079412" y="64554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5"/>
          <p:cNvSpPr/>
          <p:nvPr>
            <p:ph idx="2" type="pic"/>
          </p:nvPr>
        </p:nvSpPr>
        <p:spPr>
          <a:xfrm>
            <a:off x="6383546" y="312973"/>
            <a:ext cx="5486399" cy="2761488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94" name="Google Shape;94;p15"/>
          <p:cNvSpPr txBox="1"/>
          <p:nvPr>
            <p:ph type="title"/>
          </p:nvPr>
        </p:nvSpPr>
        <p:spPr>
          <a:xfrm>
            <a:off x="618226" y="312973"/>
            <a:ext cx="5477774" cy="86812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5"/>
          <p:cNvSpPr/>
          <p:nvPr>
            <p:ph idx="3" type="pic"/>
          </p:nvPr>
        </p:nvSpPr>
        <p:spPr>
          <a:xfrm>
            <a:off x="6383547" y="3259750"/>
            <a:ext cx="5486400" cy="2761488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– 4">
  <p:cSld name="Photo – 4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/>
          <p:nvPr/>
        </p:nvSpPr>
        <p:spPr>
          <a:xfrm>
            <a:off x="6096000" y="900287"/>
            <a:ext cx="6096000" cy="99203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6"/>
          <p:cNvSpPr txBox="1"/>
          <p:nvPr>
            <p:ph idx="1" type="body"/>
          </p:nvPr>
        </p:nvSpPr>
        <p:spPr>
          <a:xfrm>
            <a:off x="618226" y="1485900"/>
            <a:ext cx="5477774" cy="46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9" name="Google Shape;99;p16"/>
          <p:cNvSpPr txBox="1"/>
          <p:nvPr>
            <p:ph idx="12" type="sldNum"/>
          </p:nvPr>
        </p:nvSpPr>
        <p:spPr>
          <a:xfrm>
            <a:off x="11194212" y="6455464"/>
            <a:ext cx="3881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0" name="Google Shape;100;p16"/>
          <p:cNvSpPr txBox="1"/>
          <p:nvPr>
            <p:ph idx="11" type="ftr"/>
          </p:nvPr>
        </p:nvSpPr>
        <p:spPr>
          <a:xfrm>
            <a:off x="7079412" y="64554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16"/>
          <p:cNvSpPr txBox="1"/>
          <p:nvPr>
            <p:ph type="title"/>
          </p:nvPr>
        </p:nvSpPr>
        <p:spPr>
          <a:xfrm>
            <a:off x="618226" y="312973"/>
            <a:ext cx="5477774" cy="86812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16"/>
          <p:cNvSpPr/>
          <p:nvPr>
            <p:ph idx="2" type="pic"/>
          </p:nvPr>
        </p:nvSpPr>
        <p:spPr>
          <a:xfrm>
            <a:off x="6383547" y="312973"/>
            <a:ext cx="2651760" cy="27432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103" name="Google Shape;103;p16"/>
          <p:cNvSpPr/>
          <p:nvPr>
            <p:ph idx="3" type="pic"/>
          </p:nvPr>
        </p:nvSpPr>
        <p:spPr>
          <a:xfrm>
            <a:off x="9218187" y="312973"/>
            <a:ext cx="2651760" cy="27432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104" name="Google Shape;104;p16"/>
          <p:cNvSpPr/>
          <p:nvPr>
            <p:ph idx="4" type="pic"/>
          </p:nvPr>
        </p:nvSpPr>
        <p:spPr>
          <a:xfrm>
            <a:off x="6383547" y="3239053"/>
            <a:ext cx="2651760" cy="27432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105" name="Google Shape;105;p16"/>
          <p:cNvSpPr/>
          <p:nvPr>
            <p:ph idx="5" type="pic"/>
          </p:nvPr>
        </p:nvSpPr>
        <p:spPr>
          <a:xfrm>
            <a:off x="9218187" y="3239053"/>
            <a:ext cx="2651760" cy="27432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/>
          <p:nvPr>
            <p:ph idx="1" type="body"/>
          </p:nvPr>
        </p:nvSpPr>
        <p:spPr>
          <a:xfrm>
            <a:off x="609600" y="1485900"/>
            <a:ext cx="10972800" cy="46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p18"/>
          <p:cNvSpPr txBox="1"/>
          <p:nvPr>
            <p:ph type="title"/>
          </p:nvPr>
        </p:nvSpPr>
        <p:spPr>
          <a:xfrm>
            <a:off x="618226" y="312973"/>
            <a:ext cx="109641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18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8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>
            <p:ph idx="1" type="body"/>
          </p:nvPr>
        </p:nvSpPr>
        <p:spPr>
          <a:xfrm>
            <a:off x="613954" y="1493808"/>
            <a:ext cx="5305800" cy="4602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19"/>
          <p:cNvSpPr txBox="1"/>
          <p:nvPr>
            <p:ph idx="2" type="body"/>
          </p:nvPr>
        </p:nvSpPr>
        <p:spPr>
          <a:xfrm>
            <a:off x="6276703" y="1485900"/>
            <a:ext cx="5305800" cy="46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2" name="Google Shape;122;p19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3" name="Google Shape;123;p19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9"/>
          <p:cNvSpPr txBox="1"/>
          <p:nvPr>
            <p:ph type="title"/>
          </p:nvPr>
        </p:nvSpPr>
        <p:spPr>
          <a:xfrm>
            <a:off x="618226" y="312973"/>
            <a:ext cx="109641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/>
          <p:nvPr>
            <p:ph idx="1" type="body"/>
          </p:nvPr>
        </p:nvSpPr>
        <p:spPr>
          <a:xfrm>
            <a:off x="609600" y="1504118"/>
            <a:ext cx="5305800" cy="34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7" name="Google Shape;127;p20"/>
          <p:cNvSpPr txBox="1"/>
          <p:nvPr>
            <p:ph idx="2" type="body"/>
          </p:nvPr>
        </p:nvSpPr>
        <p:spPr>
          <a:xfrm>
            <a:off x="609600" y="2035834"/>
            <a:ext cx="5305800" cy="40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20"/>
          <p:cNvSpPr txBox="1"/>
          <p:nvPr>
            <p:ph idx="3" type="body"/>
          </p:nvPr>
        </p:nvSpPr>
        <p:spPr>
          <a:xfrm>
            <a:off x="6276703" y="1504118"/>
            <a:ext cx="5305800" cy="34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>
                <a:solidFill>
                  <a:schemeClr val="dk2"/>
                </a:solidFill>
              </a:defRPr>
            </a:lvl1pPr>
            <a:lvl2pPr indent="-2286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9" name="Google Shape;129;p20"/>
          <p:cNvSpPr txBox="1"/>
          <p:nvPr>
            <p:ph idx="4" type="body"/>
          </p:nvPr>
        </p:nvSpPr>
        <p:spPr>
          <a:xfrm>
            <a:off x="6276703" y="2035834"/>
            <a:ext cx="5305800" cy="406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20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1" name="Google Shape;131;p20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20"/>
          <p:cNvSpPr txBox="1"/>
          <p:nvPr>
            <p:ph type="title"/>
          </p:nvPr>
        </p:nvSpPr>
        <p:spPr>
          <a:xfrm>
            <a:off x="618226" y="312973"/>
            <a:ext cx="109641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5" name="Google Shape;135;p21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1"/>
          <p:cNvSpPr txBox="1"/>
          <p:nvPr>
            <p:ph type="title"/>
          </p:nvPr>
        </p:nvSpPr>
        <p:spPr>
          <a:xfrm>
            <a:off x="618226" y="312973"/>
            <a:ext cx="109641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2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9" name="Google Shape;139;p22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2"/>
          <p:cNvSpPr/>
          <p:nvPr/>
        </p:nvSpPr>
        <p:spPr>
          <a:xfrm>
            <a:off x="0" y="836762"/>
            <a:ext cx="12192000" cy="99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Generic 2">
  <p:cSld name="Cover – Generic 2">
    <p:bg>
      <p:bgPr>
        <a:solidFill>
          <a:schemeClr val="dk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7932420" y="0"/>
            <a:ext cx="425958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3"/>
          <p:cNvSpPr txBox="1"/>
          <p:nvPr>
            <p:ph type="ctrTitle"/>
          </p:nvPr>
        </p:nvSpPr>
        <p:spPr>
          <a:xfrm>
            <a:off x="609600" y="1605788"/>
            <a:ext cx="6406342" cy="216172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" name="Google Shape;19;p3"/>
          <p:cNvSpPr txBox="1"/>
          <p:nvPr>
            <p:ph idx="1" type="subTitle"/>
          </p:nvPr>
        </p:nvSpPr>
        <p:spPr>
          <a:xfrm>
            <a:off x="609600" y="4035865"/>
            <a:ext cx="6406342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3"/>
          <p:cNvSpPr txBox="1"/>
          <p:nvPr>
            <p:ph idx="2" type="body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D7E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21" name="Google Shape;21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835639" y="3205223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– 1">
  <p:cSld name="Photo – 1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3"/>
          <p:cNvSpPr/>
          <p:nvPr/>
        </p:nvSpPr>
        <p:spPr>
          <a:xfrm>
            <a:off x="6096000" y="836762"/>
            <a:ext cx="6096000" cy="99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23"/>
          <p:cNvSpPr txBox="1"/>
          <p:nvPr>
            <p:ph idx="1" type="body"/>
          </p:nvPr>
        </p:nvSpPr>
        <p:spPr>
          <a:xfrm>
            <a:off x="618226" y="1485900"/>
            <a:ext cx="5477700" cy="44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23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5" name="Google Shape;145;p23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23"/>
          <p:cNvSpPr/>
          <p:nvPr>
            <p:ph idx="2" type="pic"/>
          </p:nvPr>
        </p:nvSpPr>
        <p:spPr>
          <a:xfrm>
            <a:off x="6383547" y="312973"/>
            <a:ext cx="5486400" cy="56694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147" name="Google Shape;147;p23"/>
          <p:cNvSpPr txBox="1"/>
          <p:nvPr>
            <p:ph type="title"/>
          </p:nvPr>
        </p:nvSpPr>
        <p:spPr>
          <a:xfrm>
            <a:off x="618226" y="312973"/>
            <a:ext cx="54777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– 2">
  <p:cSld name="Photo – 2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4"/>
          <p:cNvSpPr/>
          <p:nvPr/>
        </p:nvSpPr>
        <p:spPr>
          <a:xfrm>
            <a:off x="6096000" y="836762"/>
            <a:ext cx="6096000" cy="99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24"/>
          <p:cNvSpPr txBox="1"/>
          <p:nvPr>
            <p:ph idx="1" type="body"/>
          </p:nvPr>
        </p:nvSpPr>
        <p:spPr>
          <a:xfrm>
            <a:off x="618226" y="1485900"/>
            <a:ext cx="5477700" cy="45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1" name="Google Shape;151;p24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2" name="Google Shape;152;p24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p24"/>
          <p:cNvSpPr/>
          <p:nvPr>
            <p:ph idx="2" type="pic"/>
          </p:nvPr>
        </p:nvSpPr>
        <p:spPr>
          <a:xfrm>
            <a:off x="6383546" y="312973"/>
            <a:ext cx="5486400" cy="27615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154" name="Google Shape;154;p24"/>
          <p:cNvSpPr txBox="1"/>
          <p:nvPr>
            <p:ph type="title"/>
          </p:nvPr>
        </p:nvSpPr>
        <p:spPr>
          <a:xfrm>
            <a:off x="618226" y="312973"/>
            <a:ext cx="54777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5" name="Google Shape;155;p24"/>
          <p:cNvSpPr/>
          <p:nvPr>
            <p:ph idx="3" type="pic"/>
          </p:nvPr>
        </p:nvSpPr>
        <p:spPr>
          <a:xfrm>
            <a:off x="6383547" y="3259750"/>
            <a:ext cx="5486400" cy="27615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– 4">
  <p:cSld name="Photo – 4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5"/>
          <p:cNvSpPr/>
          <p:nvPr/>
        </p:nvSpPr>
        <p:spPr>
          <a:xfrm>
            <a:off x="6096000" y="900287"/>
            <a:ext cx="6096000" cy="99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5"/>
          <p:cNvSpPr txBox="1"/>
          <p:nvPr>
            <p:ph idx="1" type="body"/>
          </p:nvPr>
        </p:nvSpPr>
        <p:spPr>
          <a:xfrm>
            <a:off x="618226" y="1485900"/>
            <a:ext cx="5477700" cy="46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9" name="Google Shape;159;p25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0" name="Google Shape;160;p25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1" name="Google Shape;161;p25"/>
          <p:cNvSpPr txBox="1"/>
          <p:nvPr>
            <p:ph type="title"/>
          </p:nvPr>
        </p:nvSpPr>
        <p:spPr>
          <a:xfrm>
            <a:off x="618226" y="312973"/>
            <a:ext cx="54777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2" name="Google Shape;162;p25"/>
          <p:cNvSpPr/>
          <p:nvPr>
            <p:ph idx="2" type="pic"/>
          </p:nvPr>
        </p:nvSpPr>
        <p:spPr>
          <a:xfrm>
            <a:off x="6383547" y="312973"/>
            <a:ext cx="2651700" cy="27432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163" name="Google Shape;163;p25"/>
          <p:cNvSpPr/>
          <p:nvPr>
            <p:ph idx="3" type="pic"/>
          </p:nvPr>
        </p:nvSpPr>
        <p:spPr>
          <a:xfrm>
            <a:off x="9218187" y="312973"/>
            <a:ext cx="2651700" cy="27432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164" name="Google Shape;164;p25"/>
          <p:cNvSpPr/>
          <p:nvPr>
            <p:ph idx="4" type="pic"/>
          </p:nvPr>
        </p:nvSpPr>
        <p:spPr>
          <a:xfrm>
            <a:off x="6383547" y="3239053"/>
            <a:ext cx="2651700" cy="27432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165" name="Google Shape;165;p25"/>
          <p:cNvSpPr/>
          <p:nvPr>
            <p:ph idx="5" type="pic"/>
          </p:nvPr>
        </p:nvSpPr>
        <p:spPr>
          <a:xfrm>
            <a:off x="9218187" y="3239053"/>
            <a:ext cx="2651700" cy="27432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– Brown">
  <p:cSld name="Transition – Brown">
    <p:bg>
      <p:bgPr>
        <a:solidFill>
          <a:schemeClr val="dk1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7"/>
          <p:cNvSpPr txBox="1"/>
          <p:nvPr>
            <p:ph type="ctrTitle"/>
          </p:nvPr>
        </p:nvSpPr>
        <p:spPr>
          <a:xfrm>
            <a:off x="653143" y="2488878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0" name="Google Shape;170;p27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71" name="Google Shape;171;p27"/>
          <p:cNvCxnSpPr/>
          <p:nvPr/>
        </p:nvCxnSpPr>
        <p:spPr>
          <a:xfrm>
            <a:off x="0" y="6292712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2" name="Google Shape;172;p27"/>
          <p:cNvSpPr txBox="1"/>
          <p:nvPr>
            <p:ph idx="1" type="subTitle"/>
          </p:nvPr>
        </p:nvSpPr>
        <p:spPr>
          <a:xfrm>
            <a:off x="653143" y="3813153"/>
            <a:ext cx="108858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173" name="Google Shape;173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09600" y="6455464"/>
            <a:ext cx="1455162" cy="266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– Pink">
  <p:cSld name="Transition – Pink">
    <p:bg>
      <p:bgPr>
        <a:solidFill>
          <a:schemeClr val="dk2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8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rtl="0" algn="r">
              <a:spcBef>
                <a:spcPts val="0"/>
              </a:spcBef>
              <a:buNone/>
              <a:defRPr b="1" i="0" sz="8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76" name="Google Shape;176;p28"/>
          <p:cNvCxnSpPr/>
          <p:nvPr/>
        </p:nvCxnSpPr>
        <p:spPr>
          <a:xfrm>
            <a:off x="0" y="6292712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77" name="Google Shape;177;p28"/>
          <p:cNvSpPr txBox="1"/>
          <p:nvPr>
            <p:ph type="ctrTitle"/>
          </p:nvPr>
        </p:nvSpPr>
        <p:spPr>
          <a:xfrm>
            <a:off x="653143" y="2488878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8" name="Google Shape;178;p28"/>
          <p:cNvSpPr txBox="1"/>
          <p:nvPr>
            <p:ph idx="1" type="subTitle"/>
          </p:nvPr>
        </p:nvSpPr>
        <p:spPr>
          <a:xfrm>
            <a:off x="653143" y="3813153"/>
            <a:ext cx="108858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179" name="Google Shape;179;p2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09600" y="6455464"/>
            <a:ext cx="1455162" cy="266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– Photo 1">
  <p:cSld name="Transition – Photo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9"/>
          <p:cNvSpPr txBox="1"/>
          <p:nvPr>
            <p:ph type="ctrTitle"/>
          </p:nvPr>
        </p:nvSpPr>
        <p:spPr>
          <a:xfrm>
            <a:off x="653143" y="2488878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2" name="Google Shape;182;p29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83" name="Google Shape;183;p29"/>
          <p:cNvCxnSpPr/>
          <p:nvPr/>
        </p:nvCxnSpPr>
        <p:spPr>
          <a:xfrm>
            <a:off x="0" y="6292712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4" name="Google Shape;184;p29"/>
          <p:cNvSpPr txBox="1"/>
          <p:nvPr>
            <p:ph idx="1" type="subTitle"/>
          </p:nvPr>
        </p:nvSpPr>
        <p:spPr>
          <a:xfrm>
            <a:off x="653143" y="3813153"/>
            <a:ext cx="108858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185" name="Google Shape;185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6455464"/>
            <a:ext cx="1455162" cy="266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– Photo 2">
  <p:cSld name="Transition – Photo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0"/>
          <p:cNvSpPr txBox="1"/>
          <p:nvPr>
            <p:ph type="ctrTitle"/>
          </p:nvPr>
        </p:nvSpPr>
        <p:spPr>
          <a:xfrm>
            <a:off x="653143" y="2488878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8" name="Google Shape;188;p30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89" name="Google Shape;189;p30"/>
          <p:cNvCxnSpPr/>
          <p:nvPr/>
        </p:nvCxnSpPr>
        <p:spPr>
          <a:xfrm>
            <a:off x="0" y="6292712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0" name="Google Shape;190;p30"/>
          <p:cNvSpPr txBox="1"/>
          <p:nvPr>
            <p:ph idx="1" type="subTitle"/>
          </p:nvPr>
        </p:nvSpPr>
        <p:spPr>
          <a:xfrm>
            <a:off x="653143" y="3813153"/>
            <a:ext cx="108858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191" name="Google Shape;191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6455464"/>
            <a:ext cx="1455162" cy="266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ransition – Photo 3">
  <p:cSld name="Transition – Photo 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1"/>
          <p:cNvSpPr txBox="1"/>
          <p:nvPr>
            <p:ph type="ctrTitle"/>
          </p:nvPr>
        </p:nvSpPr>
        <p:spPr>
          <a:xfrm>
            <a:off x="653143" y="2488878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4" name="Google Shape;194;p31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95" name="Google Shape;195;p31"/>
          <p:cNvCxnSpPr/>
          <p:nvPr/>
        </p:nvCxnSpPr>
        <p:spPr>
          <a:xfrm>
            <a:off x="0" y="6292712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6" name="Google Shape;196;p31"/>
          <p:cNvSpPr txBox="1"/>
          <p:nvPr>
            <p:ph idx="1" type="subTitle"/>
          </p:nvPr>
        </p:nvSpPr>
        <p:spPr>
          <a:xfrm>
            <a:off x="653143" y="3813153"/>
            <a:ext cx="108858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197" name="Google Shape;197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6455464"/>
            <a:ext cx="1455162" cy="266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ransition – Photo 4">
  <p:cSld name="1_Transition – Photo 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2"/>
          <p:cNvSpPr txBox="1"/>
          <p:nvPr>
            <p:ph type="ctrTitle"/>
          </p:nvPr>
        </p:nvSpPr>
        <p:spPr>
          <a:xfrm>
            <a:off x="653143" y="2488878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0" name="Google Shape;200;p32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201" name="Google Shape;201;p32"/>
          <p:cNvCxnSpPr/>
          <p:nvPr/>
        </p:nvCxnSpPr>
        <p:spPr>
          <a:xfrm>
            <a:off x="0" y="6292712"/>
            <a:ext cx="121920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2" name="Google Shape;202;p32"/>
          <p:cNvSpPr txBox="1"/>
          <p:nvPr>
            <p:ph idx="1" type="subTitle"/>
          </p:nvPr>
        </p:nvSpPr>
        <p:spPr>
          <a:xfrm>
            <a:off x="653143" y="3813153"/>
            <a:ext cx="108858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203" name="Google Shape;203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6455464"/>
            <a:ext cx="1455162" cy="266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– Simple">
  <p:cSld name="End – Simple">
    <p:bg>
      <p:bgPr>
        <a:solidFill>
          <a:schemeClr val="lt1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3"/>
          <p:cNvSpPr/>
          <p:nvPr/>
        </p:nvSpPr>
        <p:spPr>
          <a:xfrm>
            <a:off x="0" y="1920240"/>
            <a:ext cx="12192000" cy="4937700"/>
          </a:xfrm>
          <a:prstGeom prst="rect">
            <a:avLst/>
          </a:prstGeom>
          <a:solidFill>
            <a:srgbClr val="E7417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33"/>
          <p:cNvSpPr txBox="1"/>
          <p:nvPr>
            <p:ph type="ctrTitle"/>
          </p:nvPr>
        </p:nvSpPr>
        <p:spPr>
          <a:xfrm>
            <a:off x="653143" y="3429000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pic>
        <p:nvPicPr>
          <p:cNvPr descr="A picture containing logo&#10;&#10;Description automatically generated" id="207" name="Google Shape;207;p3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42303" y="634408"/>
            <a:ext cx="3486488" cy="640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Photo 1">
  <p:cSld name="Cover – Photo 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/>
          <p:nvPr/>
        </p:nvSpPr>
        <p:spPr>
          <a:xfrm>
            <a:off x="0" y="0"/>
            <a:ext cx="793242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4"/>
          <p:cNvSpPr txBox="1"/>
          <p:nvPr>
            <p:ph type="ctrTitle"/>
          </p:nvPr>
        </p:nvSpPr>
        <p:spPr>
          <a:xfrm>
            <a:off x="609600" y="1821051"/>
            <a:ext cx="6400800" cy="215397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" name="Google Shape;25;p4"/>
          <p:cNvSpPr txBox="1"/>
          <p:nvPr>
            <p:ph idx="1" type="subTitle"/>
          </p:nvPr>
        </p:nvSpPr>
        <p:spPr>
          <a:xfrm>
            <a:off x="609600" y="4243380"/>
            <a:ext cx="64008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6" name="Google Shape;26;p4"/>
          <p:cNvSpPr txBox="1"/>
          <p:nvPr>
            <p:ph idx="2" type="body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27" name="Google Shape;27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144" y="511305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d – With subhead">
  <p:cSld name="End – With subhead">
    <p:bg>
      <p:bgPr>
        <a:solidFill>
          <a:schemeClr val="lt1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4"/>
          <p:cNvSpPr/>
          <p:nvPr/>
        </p:nvSpPr>
        <p:spPr>
          <a:xfrm>
            <a:off x="0" y="1920240"/>
            <a:ext cx="12192000" cy="4937700"/>
          </a:xfrm>
          <a:prstGeom prst="rect">
            <a:avLst/>
          </a:prstGeom>
          <a:solidFill>
            <a:srgbClr val="E7417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34"/>
          <p:cNvSpPr txBox="1"/>
          <p:nvPr>
            <p:ph type="ctrTitle"/>
          </p:nvPr>
        </p:nvSpPr>
        <p:spPr>
          <a:xfrm>
            <a:off x="653143" y="2714091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1" name="Google Shape;211;p34"/>
          <p:cNvSpPr txBox="1"/>
          <p:nvPr>
            <p:ph idx="1" type="subTitle"/>
          </p:nvPr>
        </p:nvSpPr>
        <p:spPr>
          <a:xfrm>
            <a:off x="2165311" y="4292202"/>
            <a:ext cx="7861500" cy="12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352F2D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352F2D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logo&#10;&#10;Description automatically generated" id="212" name="Google Shape;212;p3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42303" y="634408"/>
            <a:ext cx="3486488" cy="640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Generic 1">
  <p:cSld name="Cover – Generic 1">
    <p:bg>
      <p:bgPr>
        <a:solidFill>
          <a:schemeClr val="lt1"/>
        </a:soli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5"/>
          <p:cNvSpPr/>
          <p:nvPr/>
        </p:nvSpPr>
        <p:spPr>
          <a:xfrm>
            <a:off x="0" y="1920240"/>
            <a:ext cx="12192000" cy="4937700"/>
          </a:xfrm>
          <a:prstGeom prst="rect">
            <a:avLst/>
          </a:prstGeom>
          <a:solidFill>
            <a:srgbClr val="E7417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5" name="Google Shape;215;p35"/>
          <p:cNvSpPr txBox="1"/>
          <p:nvPr>
            <p:ph type="ctrTitle"/>
          </p:nvPr>
        </p:nvSpPr>
        <p:spPr>
          <a:xfrm>
            <a:off x="653143" y="2708156"/>
            <a:ext cx="10885800" cy="128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6" name="Google Shape;216;p35"/>
          <p:cNvSpPr txBox="1"/>
          <p:nvPr>
            <p:ph idx="1" type="subTitle"/>
          </p:nvPr>
        </p:nvSpPr>
        <p:spPr>
          <a:xfrm>
            <a:off x="653143" y="4407954"/>
            <a:ext cx="10885800" cy="905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17" name="Google Shape;217;p35"/>
          <p:cNvSpPr txBox="1"/>
          <p:nvPr>
            <p:ph idx="2" type="body"/>
          </p:nvPr>
        </p:nvSpPr>
        <p:spPr>
          <a:xfrm>
            <a:off x="3856038" y="6130593"/>
            <a:ext cx="44799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ctr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FAD7E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FAD7E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logo&#10;&#10;Description automatically generated" id="218" name="Google Shape;218;p3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42303" y="634408"/>
            <a:ext cx="3486488" cy="640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hoto – 2">
  <p:cSld name="Photo – 2"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6"/>
          <p:cNvSpPr/>
          <p:nvPr/>
        </p:nvSpPr>
        <p:spPr>
          <a:xfrm>
            <a:off x="6096000" y="836762"/>
            <a:ext cx="6096000" cy="992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36"/>
          <p:cNvSpPr txBox="1"/>
          <p:nvPr>
            <p:ph idx="1" type="body"/>
          </p:nvPr>
        </p:nvSpPr>
        <p:spPr>
          <a:xfrm>
            <a:off x="618226" y="1485900"/>
            <a:ext cx="5477700" cy="453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●"/>
              <a:defRPr/>
            </a:lvl1pPr>
            <a:lvl2pPr indent="-342900" lvl="1" marL="9144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○"/>
              <a:defRPr/>
            </a:lvl2pPr>
            <a:lvl3pPr indent="-342900" lvl="2" marL="13716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■"/>
              <a:defRPr/>
            </a:lvl3pPr>
            <a:lvl4pPr indent="-342900" lvl="3" marL="182880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●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/>
        </p:txBody>
      </p:sp>
      <p:sp>
        <p:nvSpPr>
          <p:cNvPr id="222" name="Google Shape;222;p36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3" name="Google Shape;223;p36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Char char="●"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4" name="Google Shape;224;p36"/>
          <p:cNvSpPr/>
          <p:nvPr>
            <p:ph idx="2" type="pic"/>
          </p:nvPr>
        </p:nvSpPr>
        <p:spPr>
          <a:xfrm>
            <a:off x="6383546" y="312973"/>
            <a:ext cx="5486400" cy="27615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  <p:sp>
        <p:nvSpPr>
          <p:cNvPr id="225" name="Google Shape;225;p36"/>
          <p:cNvSpPr txBox="1"/>
          <p:nvPr>
            <p:ph type="title"/>
          </p:nvPr>
        </p:nvSpPr>
        <p:spPr>
          <a:xfrm>
            <a:off x="618226" y="312973"/>
            <a:ext cx="54777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p36"/>
          <p:cNvSpPr/>
          <p:nvPr>
            <p:ph idx="3" type="pic"/>
          </p:nvPr>
        </p:nvSpPr>
        <p:spPr>
          <a:xfrm>
            <a:off x="6383547" y="3259750"/>
            <a:ext cx="5486400" cy="27615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Photo 2">
  <p:cSld name="Cover – Photo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/>
          <p:nvPr/>
        </p:nvSpPr>
        <p:spPr>
          <a:xfrm>
            <a:off x="0" y="0"/>
            <a:ext cx="793242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5"/>
          <p:cNvSpPr txBox="1"/>
          <p:nvPr>
            <p:ph type="ctrTitle"/>
          </p:nvPr>
        </p:nvSpPr>
        <p:spPr>
          <a:xfrm>
            <a:off x="609600" y="1821051"/>
            <a:ext cx="6400800" cy="215397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1" name="Google Shape;31;p5"/>
          <p:cNvSpPr txBox="1"/>
          <p:nvPr>
            <p:ph idx="1" type="subTitle"/>
          </p:nvPr>
        </p:nvSpPr>
        <p:spPr>
          <a:xfrm>
            <a:off x="609600" y="4243380"/>
            <a:ext cx="64008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5"/>
          <p:cNvSpPr txBox="1"/>
          <p:nvPr>
            <p:ph idx="2" type="body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33" name="Google Shape;33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144" y="511305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– Photo 3">
  <p:cSld name="Cover – Photo 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0" y="0"/>
            <a:ext cx="793242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6"/>
          <p:cNvSpPr txBox="1"/>
          <p:nvPr>
            <p:ph type="ctrTitle"/>
          </p:nvPr>
        </p:nvSpPr>
        <p:spPr>
          <a:xfrm>
            <a:off x="609600" y="1821051"/>
            <a:ext cx="6400800" cy="215397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" type="subTitle"/>
          </p:nvPr>
        </p:nvSpPr>
        <p:spPr>
          <a:xfrm>
            <a:off x="609600" y="4243380"/>
            <a:ext cx="64008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39" name="Google Shape;39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144" y="511305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over – Photo 4">
  <p:cSld name="1_Cover – Photo 4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/>
          <p:nvPr/>
        </p:nvSpPr>
        <p:spPr>
          <a:xfrm>
            <a:off x="0" y="0"/>
            <a:ext cx="793242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7"/>
          <p:cNvSpPr txBox="1"/>
          <p:nvPr>
            <p:ph type="ctrTitle"/>
          </p:nvPr>
        </p:nvSpPr>
        <p:spPr>
          <a:xfrm>
            <a:off x="609600" y="1821051"/>
            <a:ext cx="6400800" cy="215397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  <a:defRPr b="1" i="0" sz="44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3" name="Google Shape;43;p7"/>
          <p:cNvSpPr txBox="1"/>
          <p:nvPr>
            <p:ph idx="1" type="subTitle"/>
          </p:nvPr>
        </p:nvSpPr>
        <p:spPr>
          <a:xfrm>
            <a:off x="609600" y="4243380"/>
            <a:ext cx="64008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2" type="body"/>
          </p:nvPr>
        </p:nvSpPr>
        <p:spPr>
          <a:xfrm>
            <a:off x="609600" y="6130593"/>
            <a:ext cx="4479925" cy="288441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958C83"/>
              </a:buClr>
              <a:buSzPts val="900"/>
              <a:buFont typeface="Arial"/>
              <a:buNone/>
              <a:defRPr b="0" i="0" sz="900" u="none" cap="none" strike="noStrike">
                <a:solidFill>
                  <a:srgbClr val="958C8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A picture containing text, clipart&#10;&#10;Description automatically generated" id="45" name="Google Shape;45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8144" y="511305"/>
            <a:ext cx="2441418" cy="447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idx="1" type="body"/>
          </p:nvPr>
        </p:nvSpPr>
        <p:spPr>
          <a:xfrm>
            <a:off x="609600" y="1485900"/>
            <a:ext cx="10972800" cy="46100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type="title"/>
          </p:nvPr>
        </p:nvSpPr>
        <p:spPr>
          <a:xfrm>
            <a:off x="618226" y="312973"/>
            <a:ext cx="10964174" cy="86812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11" type="ftr"/>
          </p:nvPr>
        </p:nvSpPr>
        <p:spPr>
          <a:xfrm>
            <a:off x="7079412" y="64554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2" type="sldNum"/>
          </p:nvPr>
        </p:nvSpPr>
        <p:spPr>
          <a:xfrm>
            <a:off x="11194212" y="6455464"/>
            <a:ext cx="3881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/>
          <p:nvPr>
            <p:ph idx="1" type="body"/>
          </p:nvPr>
        </p:nvSpPr>
        <p:spPr>
          <a:xfrm>
            <a:off x="613954" y="1493808"/>
            <a:ext cx="5305697" cy="460219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10"/>
          <p:cNvSpPr txBox="1"/>
          <p:nvPr>
            <p:ph idx="2" type="body"/>
          </p:nvPr>
        </p:nvSpPr>
        <p:spPr>
          <a:xfrm>
            <a:off x="6276703" y="1485900"/>
            <a:ext cx="5305697" cy="46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10"/>
          <p:cNvSpPr txBox="1"/>
          <p:nvPr>
            <p:ph idx="12" type="sldNum"/>
          </p:nvPr>
        </p:nvSpPr>
        <p:spPr>
          <a:xfrm>
            <a:off x="11194212" y="6455464"/>
            <a:ext cx="3881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" name="Google Shape;63;p10"/>
          <p:cNvSpPr txBox="1"/>
          <p:nvPr>
            <p:ph idx="11" type="ftr"/>
          </p:nvPr>
        </p:nvSpPr>
        <p:spPr>
          <a:xfrm>
            <a:off x="7079412" y="64554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0"/>
          <p:cNvSpPr txBox="1"/>
          <p:nvPr>
            <p:ph type="title"/>
          </p:nvPr>
        </p:nvSpPr>
        <p:spPr>
          <a:xfrm>
            <a:off x="618226" y="312973"/>
            <a:ext cx="10964174" cy="86812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/>
          <p:nvPr>
            <p:ph idx="1" type="body"/>
          </p:nvPr>
        </p:nvSpPr>
        <p:spPr>
          <a:xfrm>
            <a:off x="609600" y="1504118"/>
            <a:ext cx="5305697" cy="34193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7" name="Google Shape;67;p11"/>
          <p:cNvSpPr txBox="1"/>
          <p:nvPr>
            <p:ph idx="2" type="body"/>
          </p:nvPr>
        </p:nvSpPr>
        <p:spPr>
          <a:xfrm>
            <a:off x="609600" y="2035834"/>
            <a:ext cx="5305697" cy="4060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11"/>
          <p:cNvSpPr txBox="1"/>
          <p:nvPr>
            <p:ph idx="3" type="body"/>
          </p:nvPr>
        </p:nvSpPr>
        <p:spPr>
          <a:xfrm>
            <a:off x="6276703" y="1504118"/>
            <a:ext cx="5305697" cy="347429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  <a:defRPr b="1" sz="24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69" name="Google Shape;69;p11"/>
          <p:cNvSpPr txBox="1"/>
          <p:nvPr>
            <p:ph idx="4" type="body"/>
          </p:nvPr>
        </p:nvSpPr>
        <p:spPr>
          <a:xfrm>
            <a:off x="6276703" y="2035834"/>
            <a:ext cx="5305697" cy="40601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Char char="•"/>
              <a:defRPr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2" type="sldNum"/>
          </p:nvPr>
        </p:nvSpPr>
        <p:spPr>
          <a:xfrm>
            <a:off x="11194212" y="6455464"/>
            <a:ext cx="3881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1" name="Google Shape;71;p11"/>
          <p:cNvSpPr txBox="1"/>
          <p:nvPr>
            <p:ph idx="11" type="ftr"/>
          </p:nvPr>
        </p:nvSpPr>
        <p:spPr>
          <a:xfrm>
            <a:off x="7079412" y="64554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type="title"/>
          </p:nvPr>
        </p:nvSpPr>
        <p:spPr>
          <a:xfrm>
            <a:off x="618226" y="312973"/>
            <a:ext cx="10964174" cy="86812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10" Type="http://schemas.openxmlformats.org/officeDocument/2006/relationships/theme" Target="../theme/theme3.xml"/><Relationship Id="rId9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15.png"/><Relationship Id="rId2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10" Type="http://schemas.openxmlformats.org/officeDocument/2006/relationships/theme" Target="../theme/theme4.xml"/><Relationship Id="rId9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0.xml"/><Relationship Id="rId8" Type="http://schemas.openxmlformats.org/officeDocument/2006/relationships/slideLayout" Target="../slideLayouts/slideLayout21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84">
          <p15:clr>
            <a:srgbClr val="F26B43"/>
          </p15:clr>
        </p15:guide>
        <p15:guide id="2" pos="7296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8"/>
          <p:cNvSpPr txBox="1"/>
          <p:nvPr>
            <p:ph type="title"/>
          </p:nvPr>
        </p:nvSpPr>
        <p:spPr>
          <a:xfrm>
            <a:off x="618226" y="312973"/>
            <a:ext cx="10964174" cy="86812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b="1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9" name="Google Shape;49;p8"/>
          <p:cNvSpPr txBox="1"/>
          <p:nvPr>
            <p:ph idx="1" type="body"/>
          </p:nvPr>
        </p:nvSpPr>
        <p:spPr>
          <a:xfrm>
            <a:off x="609600" y="1485900"/>
            <a:ext cx="10972800" cy="461009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55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0" name="Google Shape;50;p8"/>
          <p:cNvSpPr txBox="1"/>
          <p:nvPr>
            <p:ph idx="12" type="sldNum"/>
          </p:nvPr>
        </p:nvSpPr>
        <p:spPr>
          <a:xfrm>
            <a:off x="11194212" y="6455464"/>
            <a:ext cx="3881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1" name="Google Shape;51;p8"/>
          <p:cNvSpPr txBox="1"/>
          <p:nvPr>
            <p:ph idx="11" type="ftr"/>
          </p:nvPr>
        </p:nvSpPr>
        <p:spPr>
          <a:xfrm>
            <a:off x="7079412" y="6455464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958C8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52" name="Google Shape;52;p8"/>
          <p:cNvCxnSpPr/>
          <p:nvPr/>
        </p:nvCxnSpPr>
        <p:spPr>
          <a:xfrm>
            <a:off x="0" y="1292531"/>
            <a:ext cx="12192000" cy="0"/>
          </a:xfrm>
          <a:prstGeom prst="straightConnector1">
            <a:avLst/>
          </a:prstGeom>
          <a:noFill/>
          <a:ln cap="flat" cmpd="sng" w="114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picture containing text, clipart&#10;&#10;Description automatically generated" id="53" name="Google Shape;53;p8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09600" y="6515846"/>
            <a:ext cx="1455164" cy="26675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744">
          <p15:clr>
            <a:srgbClr val="F26B43"/>
          </p15:clr>
        </p15:guide>
        <p15:guide id="2" pos="384">
          <p15:clr>
            <a:srgbClr val="F26B43"/>
          </p15:clr>
        </p15:guide>
        <p15:guide id="3" pos="7296">
          <p15:clr>
            <a:srgbClr val="F26B43"/>
          </p15:clr>
        </p15:guide>
        <p15:guide id="4" orient="horz" pos="936">
          <p15:clr>
            <a:srgbClr val="F26B43"/>
          </p15:clr>
        </p15:guide>
        <p15:guide id="5" orient="horz" pos="192">
          <p15:clr>
            <a:srgbClr val="F26B43"/>
          </p15:clr>
        </p15:guide>
        <p15:guide id="6" orient="horz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/>
          <p:nvPr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7"/>
          <p:cNvSpPr txBox="1"/>
          <p:nvPr>
            <p:ph type="title"/>
          </p:nvPr>
        </p:nvSpPr>
        <p:spPr>
          <a:xfrm>
            <a:off x="618226" y="312973"/>
            <a:ext cx="109641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  <a:defRPr b="1" i="0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9" name="Google Shape;109;p17"/>
          <p:cNvSpPr txBox="1"/>
          <p:nvPr>
            <p:ph idx="1" type="body"/>
          </p:nvPr>
        </p:nvSpPr>
        <p:spPr>
          <a:xfrm>
            <a:off x="609600" y="1485900"/>
            <a:ext cx="10972800" cy="46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marR="0" rtl="0" algn="l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>
                <a:srgbClr val="59514C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55600" lvl="2" marL="13716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marR="0" rtl="0" algn="l">
              <a:lnSpc>
                <a:spcPct val="110000"/>
              </a:lnSpc>
              <a:spcBef>
                <a:spcPts val="500"/>
              </a:spcBef>
              <a:spcAft>
                <a:spcPts val="0"/>
              </a:spcAft>
              <a:buClr>
                <a:srgbClr val="59514C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" name="Google Shape;110;p17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1" name="Google Shape;111;p17"/>
          <p:cNvSpPr txBox="1"/>
          <p:nvPr>
            <p:ph idx="11" type="ftr"/>
          </p:nvPr>
        </p:nvSpPr>
        <p:spPr>
          <a:xfrm>
            <a:off x="7079412" y="6455464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8C83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958C83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cxnSp>
        <p:nvCxnSpPr>
          <p:cNvPr id="112" name="Google Shape;112;p17"/>
          <p:cNvCxnSpPr/>
          <p:nvPr/>
        </p:nvCxnSpPr>
        <p:spPr>
          <a:xfrm>
            <a:off x="0" y="1292531"/>
            <a:ext cx="12192000" cy="0"/>
          </a:xfrm>
          <a:prstGeom prst="straightConnector1">
            <a:avLst/>
          </a:prstGeom>
          <a:noFill/>
          <a:ln cap="flat" cmpd="sng" w="11425">
            <a:solidFill>
              <a:schemeClr val="dk2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descr="A picture containing text, clipart&#10;&#10;Description automatically generated" id="113" name="Google Shape;113;p17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609600" y="6515846"/>
            <a:ext cx="1455162" cy="26675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744">
          <p15:clr>
            <a:srgbClr val="F26B43"/>
          </p15:clr>
        </p15:guide>
        <p15:guide id="2" pos="384">
          <p15:clr>
            <a:srgbClr val="F26B43"/>
          </p15:clr>
        </p15:guide>
        <p15:guide id="3" pos="7296">
          <p15:clr>
            <a:srgbClr val="F26B43"/>
          </p15:clr>
        </p15:guide>
        <p15:guide id="4" orient="horz" pos="936">
          <p15:clr>
            <a:srgbClr val="F26B43"/>
          </p15:clr>
        </p15:guide>
        <p15:guide id="5" orient="horz" pos="192">
          <p15:clr>
            <a:srgbClr val="F26B43"/>
          </p15:clr>
        </p15:guide>
        <p15:guide id="6" orient="horz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6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r">
              <a:spcBef>
                <a:spcPts val="0"/>
              </a:spcBef>
              <a:buNone/>
              <a:defRPr b="1" i="0" sz="8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84">
          <p15:clr>
            <a:srgbClr val="F26B43"/>
          </p15:clr>
        </p15:guide>
        <p15:guide id="2" pos="7296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jp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7"/>
          <p:cNvSpPr txBox="1"/>
          <p:nvPr>
            <p:ph type="ctrTitle"/>
          </p:nvPr>
        </p:nvSpPr>
        <p:spPr>
          <a:xfrm>
            <a:off x="653150" y="2999572"/>
            <a:ext cx="10885800" cy="191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</a:pPr>
            <a:r>
              <a:rPr lang="en-US"/>
              <a:t>LESSON 7 -CREATE AN ACTION PLAN FOR SUCCESS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8"/>
          <p:cNvSpPr txBox="1"/>
          <p:nvPr>
            <p:ph type="title"/>
          </p:nvPr>
        </p:nvSpPr>
        <p:spPr>
          <a:xfrm>
            <a:off x="618226" y="312973"/>
            <a:ext cx="10964100" cy="868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en-US" sz="3400">
                <a:solidFill>
                  <a:srgbClr val="543019"/>
                </a:solidFill>
              </a:rPr>
              <a:t>CREATE AN </a:t>
            </a:r>
            <a:r>
              <a:rPr lang="en-US" sz="3400">
                <a:solidFill>
                  <a:srgbClr val="543019"/>
                </a:solidFill>
              </a:rPr>
              <a:t>ACTION</a:t>
            </a:r>
            <a:r>
              <a:rPr lang="en-US" sz="3400">
                <a:solidFill>
                  <a:srgbClr val="543019"/>
                </a:solidFill>
              </a:rPr>
              <a:t> PLAN FOR SUCCESS</a:t>
            </a:r>
            <a:endParaRPr sz="3400">
              <a:solidFill>
                <a:srgbClr val="DF367F"/>
              </a:solidFill>
            </a:endParaRPr>
          </a:p>
        </p:txBody>
      </p:sp>
      <p:sp>
        <p:nvSpPr>
          <p:cNvPr id="238" name="Google Shape;238;p38"/>
          <p:cNvSpPr txBox="1"/>
          <p:nvPr>
            <p:ph idx="12" type="sldNum"/>
          </p:nvPr>
        </p:nvSpPr>
        <p:spPr>
          <a:xfrm>
            <a:off x="11194212" y="6455464"/>
            <a:ext cx="38818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9" name="Google Shape;23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84800" y="5282425"/>
            <a:ext cx="610750" cy="597750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8"/>
          <p:cNvSpPr txBox="1"/>
          <p:nvPr/>
        </p:nvSpPr>
        <p:spPr>
          <a:xfrm>
            <a:off x="9791600" y="4856950"/>
            <a:ext cx="2400300" cy="144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Create action plans for reaching end goals for </a:t>
            </a:r>
            <a:r>
              <a:rPr lang="en-US" sz="13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philanthropic</a:t>
            </a:r>
            <a:r>
              <a:rPr lang="en-US" sz="13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effort despite obstacles. Document evidence of </a:t>
            </a:r>
            <a:r>
              <a:rPr lang="en-US" sz="13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impact and gained experience in field of interest or career.</a:t>
            </a:r>
            <a:endParaRPr sz="1300">
              <a:solidFill>
                <a:srgbClr val="54301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41" name="Google Shape;241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2400" y="1681650"/>
            <a:ext cx="3757725" cy="43378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8"/>
          <p:cNvSpPr txBox="1"/>
          <p:nvPr/>
        </p:nvSpPr>
        <p:spPr>
          <a:xfrm>
            <a:off x="4536400" y="1427925"/>
            <a:ext cx="7159200" cy="27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Lee Jon-woo started creating korean subtitles for motivational speeches on YouTube and Tedx Talk videos, so he can share the stories of motivational speakers to </a:t>
            </a:r>
            <a:r>
              <a:rPr lang="en-US" sz="2800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inspire</a:t>
            </a:r>
            <a:r>
              <a:rPr lang="en-US" sz="2800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people in his home country.</a:t>
            </a:r>
            <a:endParaRPr sz="2800">
              <a:solidFill>
                <a:srgbClr val="59514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3" name="Google Shape;243;p38"/>
          <p:cNvSpPr txBox="1"/>
          <p:nvPr/>
        </p:nvSpPr>
        <p:spPr>
          <a:xfrm>
            <a:off x="4751763" y="4461300"/>
            <a:ext cx="4031400" cy="16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“I think each of us possesses a special talent. The important thing is how we use the talent to affect others and </a:t>
            </a:r>
            <a:r>
              <a:rPr lang="en-US" sz="1700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contribute</a:t>
            </a:r>
            <a:r>
              <a:rPr lang="en-US" sz="1700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to creating a better society. </a:t>
            </a:r>
            <a:endParaRPr sz="1700">
              <a:solidFill>
                <a:srgbClr val="59514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-336550" lvl="0" marL="457200" rtl="0" algn="r">
              <a:spcBef>
                <a:spcPts val="0"/>
              </a:spcBef>
              <a:spcAft>
                <a:spcPts val="0"/>
              </a:spcAft>
              <a:buClr>
                <a:srgbClr val="59514C"/>
              </a:buClr>
              <a:buSzPts val="1700"/>
              <a:buFont typeface="Century Gothic"/>
              <a:buChar char="-"/>
            </a:pPr>
            <a:r>
              <a:rPr lang="en-US" sz="1700">
                <a:solidFill>
                  <a:srgbClr val="59514C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Lee Jong-woo</a:t>
            </a:r>
            <a:endParaRPr sz="1700">
              <a:solidFill>
                <a:srgbClr val="59514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4" name="Google Shape;244;p38"/>
          <p:cNvSpPr txBox="1"/>
          <p:nvPr/>
        </p:nvSpPr>
        <p:spPr>
          <a:xfrm>
            <a:off x="4653075" y="4461300"/>
            <a:ext cx="4130100" cy="1788600"/>
          </a:xfrm>
          <a:prstGeom prst="rect">
            <a:avLst/>
          </a:prstGeom>
          <a:noFill/>
          <a:ln cap="flat" cmpd="sng" w="28575">
            <a:solidFill>
              <a:srgbClr val="54301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59514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9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0" name="Google Shape;250;p39"/>
          <p:cNvSpPr txBox="1"/>
          <p:nvPr/>
        </p:nvSpPr>
        <p:spPr>
          <a:xfrm>
            <a:off x="500650" y="-626675"/>
            <a:ext cx="11329800" cy="1454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are the goals for our project(s)?</a:t>
            </a:r>
            <a:endParaRPr b="1" sz="44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3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WILL YOU ACHIEVE YOUR GOALS?</a:t>
            </a:r>
            <a:endParaRPr b="1" sz="43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1" name="Google Shape;251;p39"/>
          <p:cNvSpPr txBox="1"/>
          <p:nvPr/>
        </p:nvSpPr>
        <p:spPr>
          <a:xfrm>
            <a:off x="194275" y="5284650"/>
            <a:ext cx="4837500" cy="1058700"/>
          </a:xfrm>
          <a:prstGeom prst="rect">
            <a:avLst/>
          </a:prstGeom>
          <a:noFill/>
          <a:ln cap="flat" cmpd="sng" w="28575">
            <a:solidFill>
              <a:srgbClr val="543019"/>
            </a:solidFill>
            <a:prstDash val="lg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latin typeface="Century Gothic"/>
                <a:ea typeface="Century Gothic"/>
                <a:cs typeface="Century Gothic"/>
                <a:sym typeface="Century Gothic"/>
              </a:rPr>
              <a:t>Click to play, “Achieve More</a:t>
            </a:r>
            <a:br>
              <a:rPr lang="en-US" sz="1800"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en-US" sz="1800">
                <a:latin typeface="Century Gothic"/>
                <a:ea typeface="Century Gothic"/>
                <a:cs typeface="Century Gothic"/>
                <a:sym typeface="Century Gothic"/>
              </a:rPr>
              <a:t>by Setting Smart Goals</a:t>
            </a:r>
            <a:endParaRPr sz="18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2" name="Google Shape;252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83575" y="5432425"/>
            <a:ext cx="895350" cy="876300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9"/>
          <p:cNvSpPr txBox="1"/>
          <p:nvPr/>
        </p:nvSpPr>
        <p:spPr>
          <a:xfrm>
            <a:off x="9246925" y="5341225"/>
            <a:ext cx="2891700" cy="105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rgbClr val="543019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Create SMART goals to improve the success of the project(s) and brainstorm ways to persevere despite obstacles</a:t>
            </a:r>
            <a:endParaRPr sz="1300">
              <a:solidFill>
                <a:srgbClr val="543019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4" name="Google Shape;254;p39"/>
          <p:cNvSpPr txBox="1"/>
          <p:nvPr/>
        </p:nvSpPr>
        <p:spPr>
          <a:xfrm>
            <a:off x="0" y="1068525"/>
            <a:ext cx="6894900" cy="553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55" name="Google Shape;255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48525" y="771900"/>
            <a:ext cx="9694951" cy="4449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635626" y="5486675"/>
            <a:ext cx="943724" cy="654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40"/>
          <p:cNvSpPr txBox="1"/>
          <p:nvPr>
            <p:ph type="ctrTitle"/>
          </p:nvPr>
        </p:nvSpPr>
        <p:spPr>
          <a:xfrm>
            <a:off x="653093" y="-152397"/>
            <a:ext cx="10885800" cy="112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Century Gothic"/>
              <a:buNone/>
            </a:pPr>
            <a:r>
              <a:rPr lang="en-US">
                <a:solidFill>
                  <a:srgbClr val="DF367F"/>
                </a:solidFill>
              </a:rPr>
              <a:t>SMART</a:t>
            </a:r>
            <a:r>
              <a:rPr lang="en-US"/>
              <a:t> </a:t>
            </a:r>
            <a:r>
              <a:rPr lang="en-US">
                <a:solidFill>
                  <a:schemeClr val="lt1"/>
                </a:solidFill>
              </a:rPr>
              <a:t>goal example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62" name="Google Shape;262;p40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3" name="Google Shape;263;p40"/>
          <p:cNvSpPr txBox="1"/>
          <p:nvPr>
            <p:ph idx="1" type="subTitle"/>
          </p:nvPr>
        </p:nvSpPr>
        <p:spPr>
          <a:xfrm>
            <a:off x="696600" y="791350"/>
            <a:ext cx="11348700" cy="55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 sz="2200">
                <a:solidFill>
                  <a:schemeClr val="lt1"/>
                </a:solidFill>
              </a:rPr>
              <a:t>pecific - I want to help five homeless families get connected to services so they can have access to the food and shelter they need.</a:t>
            </a:r>
            <a:endParaRPr sz="22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t/>
            </a:r>
            <a:endParaRPr sz="22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 sz="2200">
                <a:solidFill>
                  <a:schemeClr val="lt1"/>
                </a:solidFill>
              </a:rPr>
              <a:t> easurable - I will know that I’m reaching my goal if all five of these families are utilizing the services.</a:t>
            </a:r>
            <a:endParaRPr sz="22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t/>
            </a:r>
            <a:endParaRPr sz="22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 sz="2200">
                <a:solidFill>
                  <a:schemeClr val="lt1"/>
                </a:solidFill>
              </a:rPr>
              <a:t>ttainable</a:t>
            </a:r>
            <a:r>
              <a:rPr lang="en-US" sz="2200">
                <a:solidFill>
                  <a:schemeClr val="lt1"/>
                </a:solidFill>
              </a:rPr>
              <a:t> - I already know the address of the some shelters in my area and I know how to communicate in a way that respects the dignity of the people I’d like to help</a:t>
            </a:r>
            <a:endParaRPr sz="22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t/>
            </a:r>
            <a:endParaRPr sz="22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 sz="2200">
                <a:solidFill>
                  <a:schemeClr val="lt1"/>
                </a:solidFill>
              </a:rPr>
              <a:t>elevant - I know families who have struggled in the past and I know there’s a need in my community. This aligns with my vision of someday having a career in public service</a:t>
            </a:r>
            <a:endParaRPr sz="22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t/>
            </a:r>
            <a:endParaRPr sz="22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None/>
            </a:pPr>
            <a:r>
              <a:rPr lang="en-US" sz="2200">
                <a:solidFill>
                  <a:schemeClr val="lt1"/>
                </a:solidFill>
              </a:rPr>
              <a:t>ime-based - I want to have this goal accomplished in the next 3 months</a:t>
            </a:r>
            <a:endParaRPr sz="2200">
              <a:solidFill>
                <a:schemeClr val="lt1"/>
              </a:solidFill>
            </a:endParaRPr>
          </a:p>
        </p:txBody>
      </p:sp>
      <p:sp>
        <p:nvSpPr>
          <p:cNvPr id="264" name="Google Shape;264;p40"/>
          <p:cNvSpPr/>
          <p:nvPr/>
        </p:nvSpPr>
        <p:spPr>
          <a:xfrm>
            <a:off x="130950" y="585200"/>
            <a:ext cx="486259" cy="677599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DF367F"/>
                </a:solidFill>
                <a:latin typeface="Century Gothic"/>
              </a:rPr>
              <a:t>S</a:t>
            </a:r>
          </a:p>
        </p:txBody>
      </p:sp>
      <p:sp>
        <p:nvSpPr>
          <p:cNvPr id="265" name="Google Shape;265;p40"/>
          <p:cNvSpPr/>
          <p:nvPr/>
        </p:nvSpPr>
        <p:spPr>
          <a:xfrm>
            <a:off x="77700" y="1679850"/>
            <a:ext cx="651811" cy="6452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DF367F"/>
                </a:solidFill>
                <a:latin typeface="Century Gothic"/>
              </a:rPr>
              <a:t>M</a:t>
            </a:r>
          </a:p>
        </p:txBody>
      </p:sp>
      <p:sp>
        <p:nvSpPr>
          <p:cNvPr id="266" name="Google Shape;266;p40"/>
          <p:cNvSpPr/>
          <p:nvPr/>
        </p:nvSpPr>
        <p:spPr>
          <a:xfrm>
            <a:off x="130950" y="2680375"/>
            <a:ext cx="565649" cy="6452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DF367F"/>
                </a:solidFill>
                <a:latin typeface="Century Gothic"/>
              </a:rPr>
              <a:t>A</a:t>
            </a:r>
          </a:p>
        </p:txBody>
      </p:sp>
      <p:sp>
        <p:nvSpPr>
          <p:cNvPr id="267" name="Google Shape;267;p40"/>
          <p:cNvSpPr/>
          <p:nvPr/>
        </p:nvSpPr>
        <p:spPr>
          <a:xfrm>
            <a:off x="156618" y="4212150"/>
            <a:ext cx="521014" cy="6452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DF367F"/>
                </a:solidFill>
                <a:latin typeface="Century Gothic"/>
              </a:rPr>
              <a:t>R</a:t>
            </a:r>
          </a:p>
        </p:txBody>
      </p:sp>
      <p:sp>
        <p:nvSpPr>
          <p:cNvPr id="268" name="Google Shape;268;p40"/>
          <p:cNvSpPr/>
          <p:nvPr/>
        </p:nvSpPr>
        <p:spPr>
          <a:xfrm>
            <a:off x="156624" y="5617650"/>
            <a:ext cx="518205" cy="64525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9525">
                  <a:solidFill>
                    <a:schemeClr val="dk2"/>
                  </a:solidFill>
                  <a:prstDash val="solid"/>
                  <a:round/>
                  <a:headEnd len="sm" w="sm" type="none"/>
                  <a:tailEnd len="sm" w="sm" type="none"/>
                </a:ln>
                <a:solidFill>
                  <a:srgbClr val="DF367F"/>
                </a:solidFill>
                <a:latin typeface="Century Gothic"/>
              </a:rPr>
              <a:t>T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1"/>
          <p:cNvSpPr txBox="1"/>
          <p:nvPr>
            <p:ph idx="12" type="sldNum"/>
          </p:nvPr>
        </p:nvSpPr>
        <p:spPr>
          <a:xfrm>
            <a:off x="11194212" y="6455464"/>
            <a:ext cx="388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4" name="Google Shape;274;p4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822" l="6636" r="2206" t="30059"/>
          <a:stretch/>
        </p:blipFill>
        <p:spPr>
          <a:xfrm>
            <a:off x="6394056" y="312973"/>
            <a:ext cx="5486400" cy="2761488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pic>
      <p:pic>
        <p:nvPicPr>
          <p:cNvPr id="275" name="Google Shape;275;p41"/>
          <p:cNvPicPr preferRelativeResize="0"/>
          <p:nvPr>
            <p:ph idx="3" type="pic"/>
          </p:nvPr>
        </p:nvPicPr>
        <p:blipFill rotWithShape="1">
          <a:blip r:embed="rId4">
            <a:alphaModFix/>
          </a:blip>
          <a:srcRect b="10044" l="6033" r="9699" t="26057"/>
          <a:stretch/>
        </p:blipFill>
        <p:spPr>
          <a:xfrm>
            <a:off x="6383547" y="3259750"/>
            <a:ext cx="5486400" cy="2761500"/>
          </a:xfrm>
          <a:prstGeom prst="rect">
            <a:avLst/>
          </a:prstGeom>
          <a:solidFill>
            <a:srgbClr val="E5E5E5"/>
          </a:solidFill>
          <a:ln>
            <a:noFill/>
          </a:ln>
        </p:spPr>
      </p:pic>
      <p:sp>
        <p:nvSpPr>
          <p:cNvPr id="276" name="Google Shape;276;p41"/>
          <p:cNvSpPr txBox="1"/>
          <p:nvPr>
            <p:ph type="title"/>
          </p:nvPr>
        </p:nvSpPr>
        <p:spPr>
          <a:xfrm>
            <a:off x="455300" y="2535326"/>
            <a:ext cx="5477700" cy="117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lang="en-US" sz="4000">
                <a:solidFill>
                  <a:srgbClr val="543019"/>
                </a:solidFill>
              </a:rPr>
              <a:t>FIND SUPPORT AND GET IT DONE!</a:t>
            </a:r>
            <a:endParaRPr sz="4000">
              <a:solidFill>
                <a:srgbClr val="543019"/>
              </a:solidFill>
            </a:endParaRPr>
          </a:p>
        </p:txBody>
      </p:sp>
      <p:sp>
        <p:nvSpPr>
          <p:cNvPr id="277" name="Google Shape;277;p41"/>
          <p:cNvSpPr txBox="1"/>
          <p:nvPr/>
        </p:nvSpPr>
        <p:spPr>
          <a:xfrm>
            <a:off x="0" y="1144725"/>
            <a:ext cx="6291600" cy="417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59514C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8" name="Google Shape;278;p41"/>
          <p:cNvSpPr txBox="1"/>
          <p:nvPr>
            <p:ph idx="1" type="body"/>
          </p:nvPr>
        </p:nvSpPr>
        <p:spPr>
          <a:xfrm>
            <a:off x="93900" y="1181100"/>
            <a:ext cx="6103800" cy="8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entury Gothic"/>
              <a:buNone/>
            </a:pPr>
            <a:r>
              <a:rPr b="1" lang="en-US" sz="5700">
                <a:solidFill>
                  <a:srgbClr val="DF367F"/>
                </a:solidFill>
              </a:rPr>
              <a:t>COLLABORATE!!</a:t>
            </a:r>
            <a:endParaRPr sz="4500">
              <a:solidFill>
                <a:srgbClr val="DF367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itle slides">
  <a:themeElements>
    <a:clrScheme name="OtterCares 1">
      <a:dk1>
        <a:srgbClr val="3C2415"/>
      </a:dk1>
      <a:lt1>
        <a:srgbClr val="FFFFFF"/>
      </a:lt1>
      <a:dk2>
        <a:srgbClr val="E74179"/>
      </a:dk2>
      <a:lt2>
        <a:srgbClr val="FFFFFF"/>
      </a:lt2>
      <a:accent1>
        <a:srgbClr val="E74179"/>
      </a:accent1>
      <a:accent2>
        <a:srgbClr val="3C2415"/>
      </a:accent2>
      <a:accent3>
        <a:srgbClr val="1D1A19"/>
      </a:accent3>
      <a:accent4>
        <a:srgbClr val="69A2B9"/>
      </a:accent4>
      <a:accent5>
        <a:srgbClr val="1D1A19"/>
      </a:accent5>
      <a:accent6>
        <a:srgbClr val="1D1A19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ansition slides">
  <a:themeElements>
    <a:clrScheme name="OtterCares 1">
      <a:dk1>
        <a:srgbClr val="3C2415"/>
      </a:dk1>
      <a:lt1>
        <a:srgbClr val="FFFFFF"/>
      </a:lt1>
      <a:dk2>
        <a:srgbClr val="E74179"/>
      </a:dk2>
      <a:lt2>
        <a:srgbClr val="FFFFFF"/>
      </a:lt2>
      <a:accent1>
        <a:srgbClr val="E74179"/>
      </a:accent1>
      <a:accent2>
        <a:srgbClr val="3C2415"/>
      </a:accent2>
      <a:accent3>
        <a:srgbClr val="1D1A19"/>
      </a:accent3>
      <a:accent4>
        <a:srgbClr val="69A2B9"/>
      </a:accent4>
      <a:accent5>
        <a:srgbClr val="1D1A19"/>
      </a:accent5>
      <a:accent6>
        <a:srgbClr val="1D1A19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Interior slides">
  <a:themeElements>
    <a:clrScheme name="OtterCares 1">
      <a:dk1>
        <a:srgbClr val="3C2415"/>
      </a:dk1>
      <a:lt1>
        <a:srgbClr val="FFFFFF"/>
      </a:lt1>
      <a:dk2>
        <a:srgbClr val="E74179"/>
      </a:dk2>
      <a:lt2>
        <a:srgbClr val="FFFFFF"/>
      </a:lt2>
      <a:accent1>
        <a:srgbClr val="E74179"/>
      </a:accent1>
      <a:accent2>
        <a:srgbClr val="3C2415"/>
      </a:accent2>
      <a:accent3>
        <a:srgbClr val="1D1A19"/>
      </a:accent3>
      <a:accent4>
        <a:srgbClr val="69A2B9"/>
      </a:accent4>
      <a:accent5>
        <a:srgbClr val="1D1A19"/>
      </a:accent5>
      <a:accent6>
        <a:srgbClr val="1D1A19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Interior slides">
  <a:themeElements>
    <a:clrScheme name="OtterCares 1">
      <a:dk1>
        <a:srgbClr val="3C2415"/>
      </a:dk1>
      <a:lt1>
        <a:srgbClr val="FFFFFF"/>
      </a:lt1>
      <a:dk2>
        <a:srgbClr val="E74179"/>
      </a:dk2>
      <a:lt2>
        <a:srgbClr val="FFFFFF"/>
      </a:lt2>
      <a:accent1>
        <a:srgbClr val="E74179"/>
      </a:accent1>
      <a:accent2>
        <a:srgbClr val="3C2415"/>
      </a:accent2>
      <a:accent3>
        <a:srgbClr val="1D1A19"/>
      </a:accent3>
      <a:accent4>
        <a:srgbClr val="69A2B9"/>
      </a:accent4>
      <a:accent5>
        <a:srgbClr val="1D1A19"/>
      </a:accent5>
      <a:accent6>
        <a:srgbClr val="1D1A19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