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</p:sldIdLst>
  <p:sldSz cy="6858000" cx="12192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7e65e4b9b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97e65e4b9b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/>
        </p:nvSpPr>
        <p:spPr>
          <a:xfrm>
            <a:off x="0" y="836762"/>
            <a:ext cx="12192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18226" y="1485900"/>
            <a:ext cx="5477774" cy="4496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>
            <p:ph idx="2" type="pic"/>
          </p:nvPr>
        </p:nvSpPr>
        <p:spPr>
          <a:xfrm>
            <a:off x="6383547" y="312973"/>
            <a:ext cx="5486400" cy="566928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618226" y="1485900"/>
            <a:ext cx="5477774" cy="4535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/>
          <p:nvPr>
            <p:ph idx="2" type="pic"/>
          </p:nvPr>
        </p:nvSpPr>
        <p:spPr>
          <a:xfrm>
            <a:off x="6383546" y="312973"/>
            <a:ext cx="5486399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/>
          <p:nvPr>
            <p:ph idx="3" type="pic"/>
          </p:nvPr>
        </p:nvSpPr>
        <p:spPr>
          <a:xfrm>
            <a:off x="6383547" y="325975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6096000" y="900287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18226" y="1485900"/>
            <a:ext cx="5477774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/>
          <p:nvPr>
            <p:ph idx="2" type="pic"/>
          </p:nvPr>
        </p:nvSpPr>
        <p:spPr>
          <a:xfrm>
            <a:off x="638354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3" name="Google Shape;103;p16"/>
          <p:cNvSpPr/>
          <p:nvPr>
            <p:ph idx="3" type="pic"/>
          </p:nvPr>
        </p:nvSpPr>
        <p:spPr>
          <a:xfrm>
            <a:off x="921818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638354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5" name="Google Shape;105;p16"/>
          <p:cNvSpPr/>
          <p:nvPr>
            <p:ph idx="5" type="pic"/>
          </p:nvPr>
        </p:nvSpPr>
        <p:spPr>
          <a:xfrm>
            <a:off x="921818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20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20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4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4" name="Google Shape;154;p24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5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5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63" name="Google Shape;163;p25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64" name="Google Shape;164;p25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65" name="Google Shape;165;p25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13954" y="1493808"/>
            <a:ext cx="5305697" cy="4602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76703" y="1485900"/>
            <a:ext cx="5305697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609600" y="1504118"/>
            <a:ext cx="5305697" cy="3419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609600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3" type="body"/>
          </p:nvPr>
        </p:nvSpPr>
        <p:spPr>
          <a:xfrm>
            <a:off x="6276703" y="1504118"/>
            <a:ext cx="5305697" cy="347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1"/>
          <p:cNvSpPr txBox="1"/>
          <p:nvPr>
            <p:ph idx="4" type="body"/>
          </p:nvPr>
        </p:nvSpPr>
        <p:spPr>
          <a:xfrm>
            <a:off x="6276703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53" name="Google Shape;53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2" name="Google Shape;112;p17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113" name="Google Shape;113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piz-qle65q8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ctrTitle"/>
          </p:nvPr>
        </p:nvSpPr>
        <p:spPr>
          <a:xfrm>
            <a:off x="653143" y="2999581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LESSON 6 - </a:t>
            </a:r>
            <a:r>
              <a:rPr lang="en-US"/>
              <a:t>PHILANTHROPY END GOALS</a:t>
            </a:r>
            <a:endParaRPr/>
          </a:p>
        </p:txBody>
      </p:sp>
      <p:pic>
        <p:nvPicPr>
          <p:cNvPr id="172" name="Google Shape;172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4750" y="4810525"/>
            <a:ext cx="1422600" cy="8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/>
        </p:nvSpPr>
        <p:spPr>
          <a:xfrm>
            <a:off x="5333450" y="5490525"/>
            <a:ext cx="15252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PLAY!</a:t>
            </a:r>
            <a:endParaRPr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1457075" y="4107825"/>
            <a:ext cx="89757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YOUR END GOAL FOR POSITIVE IMPACT?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609600" y="1485900"/>
            <a:ext cx="10972800" cy="23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“Let us make our future now, and let us make our dreams tomorrow’s reality.”</a:t>
            </a:r>
            <a:endParaRPr i="1"/>
          </a:p>
        </p:txBody>
      </p:sp>
      <p:sp>
        <p:nvSpPr>
          <p:cNvPr id="180" name="Google Shape;180;p27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400">
                <a:solidFill>
                  <a:srgbClr val="543019"/>
                </a:solidFill>
              </a:rPr>
              <a:t>MAKING DREAMS </a:t>
            </a:r>
            <a:r>
              <a:rPr lang="en-US" sz="3400">
                <a:solidFill>
                  <a:srgbClr val="DF367F"/>
                </a:solidFill>
              </a:rPr>
              <a:t>COME TRUE</a:t>
            </a:r>
            <a:endParaRPr sz="3400">
              <a:solidFill>
                <a:srgbClr val="DF367F"/>
              </a:solidFill>
            </a:endParaRPr>
          </a:p>
        </p:txBody>
      </p:sp>
      <p:sp>
        <p:nvSpPr>
          <p:cNvPr id="181" name="Google Shape;181;p27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182" name="Google Shape;182;p27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7200" y="5259725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/>
        </p:nvSpPr>
        <p:spPr>
          <a:xfrm>
            <a:off x="10044150" y="5090075"/>
            <a:ext cx="20313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end goals and a plan to make a positive impact as an individual, in small groups, or as an entire class through your </a:t>
            </a: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philanthropic</a:t>
            </a: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efforts.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3700962" y="2331450"/>
            <a:ext cx="2932800" cy="28773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5566781" y="2331450"/>
            <a:ext cx="2932800" cy="28773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4732870" y="3428368"/>
            <a:ext cx="2932800" cy="28773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4148675" y="3137575"/>
            <a:ext cx="1242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SKILLS</a:t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5490225" y="5259725"/>
            <a:ext cx="14181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GOALS</a:t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6809325" y="3089025"/>
            <a:ext cx="14181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VISION</a:t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609601" y="2525275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 a small group of committed citizens can change the world. Indeed, it’s the only thing that ever has.”</a:t>
            </a:r>
            <a:endParaRPr/>
          </a:p>
        </p:txBody>
      </p:sp>
      <p:sp>
        <p:nvSpPr>
          <p:cNvPr id="196" name="Google Shape;196;p2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2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198" name="Google Shape;198;p28"/>
          <p:cNvSpPr txBox="1"/>
          <p:nvPr>
            <p:ph type="title"/>
          </p:nvPr>
        </p:nvSpPr>
        <p:spPr>
          <a:xfrm>
            <a:off x="142251" y="1843148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000">
                <a:solidFill>
                  <a:srgbClr val="543019"/>
                </a:solidFill>
              </a:rPr>
              <a:t>“</a:t>
            </a:r>
            <a:r>
              <a:rPr lang="en-US" sz="4000">
                <a:solidFill>
                  <a:srgbClr val="543019"/>
                </a:solidFill>
              </a:rPr>
              <a:t>NEVER DOUBT</a:t>
            </a:r>
            <a:endParaRPr sz="4000">
              <a:solidFill>
                <a:srgbClr val="543019"/>
              </a:solidFill>
            </a:endParaRPr>
          </a:p>
        </p:txBody>
      </p:sp>
      <p:pic>
        <p:nvPicPr>
          <p:cNvPr id="199" name="Google Shape;199;p28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4211" l="0" r="0" t="20304"/>
          <a:stretch/>
        </p:blipFill>
        <p:spPr>
          <a:xfrm>
            <a:off x="6383547" y="325975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pic>
        <p:nvPicPr>
          <p:cNvPr id="200" name="Google Shape;200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6574" l="0" r="0" t="17942"/>
          <a:stretch/>
        </p:blipFill>
        <p:spPr>
          <a:xfrm>
            <a:off x="6383546" y="312973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sp>
        <p:nvSpPr>
          <p:cNvPr id="201" name="Google Shape;201;p28"/>
          <p:cNvSpPr txBox="1"/>
          <p:nvPr/>
        </p:nvSpPr>
        <p:spPr>
          <a:xfrm>
            <a:off x="0" y="1068525"/>
            <a:ext cx="6291600" cy="41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3817550" y="4424900"/>
            <a:ext cx="22698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-Margaret Mead</a:t>
            </a:r>
            <a:endParaRPr sz="16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