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font" Target="fonts/CenturyGothic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069c8dd9d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6069c8dd9d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6069c8dd9d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069c8dd9d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6069c8dd9d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069c8dd9d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6069c8dd9d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7f5a1a34c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97f5a1a34c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8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1" name="Google Shape;131;p22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0" name="Google Shape;140;p23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3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2" name="Google Shape;142;p23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48" name="Google Shape;14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2" name="Google Shape;152;p25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25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" name="Google Shape;89;p15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90" name="Google Shape;9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10 - CELEBRATE AND CONTINUE YOUR EFFORTS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 YOUR RESULTS AND STORIES OF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sz="21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653093" y="3048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IMPACT </a:t>
            </a:r>
            <a:r>
              <a:rPr lang="en-US">
                <a:solidFill>
                  <a:srgbClr val="DF367F"/>
                </a:solidFill>
              </a:rPr>
              <a:t>IS DOUBLE SIDED</a:t>
            </a:r>
            <a:endParaRPr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7"/>
          <p:cNvSpPr txBox="1"/>
          <p:nvPr>
            <p:ph idx="1" type="subTitle"/>
          </p:nvPr>
        </p:nvSpPr>
        <p:spPr>
          <a:xfrm>
            <a:off x="696600" y="19886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How did your experience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69" name="Google Shape;169;p27"/>
          <p:cNvSpPr txBox="1"/>
          <p:nvPr>
            <p:ph idx="1" type="subTitle"/>
          </p:nvPr>
        </p:nvSpPr>
        <p:spPr>
          <a:xfrm>
            <a:off x="696600" y="43363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YOU?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3135429" y="2817438"/>
            <a:ext cx="5921127" cy="12418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Century Gothic"/>
              </a:rPr>
              <a:t>IMPACT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165125" y="1502625"/>
            <a:ext cx="5930700" cy="4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6274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113"/>
              <a:buChar char="★"/>
            </a:pPr>
            <a:r>
              <a:rPr lang="en-US" sz="2390">
                <a:solidFill>
                  <a:srgbClr val="543019"/>
                </a:solidFill>
              </a:rPr>
              <a:t>Use your self-created rubrics from Lesson 2 to </a:t>
            </a:r>
            <a:r>
              <a:rPr lang="en-US" sz="2390">
                <a:solidFill>
                  <a:srgbClr val="543019"/>
                </a:solidFill>
              </a:rPr>
              <a:t>have</a:t>
            </a:r>
            <a:r>
              <a:rPr lang="en-US" sz="2390">
                <a:solidFill>
                  <a:srgbClr val="543019"/>
                </a:solidFill>
              </a:rPr>
              <a:t> peers evaluate your philanthropic effort</a:t>
            </a:r>
            <a:br>
              <a:rPr lang="en-US" sz="2390">
                <a:solidFill>
                  <a:srgbClr val="543019"/>
                </a:solidFill>
              </a:rPr>
            </a:br>
            <a:endParaRPr sz="2390">
              <a:solidFill>
                <a:srgbClr val="543019"/>
              </a:solidFill>
            </a:endParaRPr>
          </a:p>
          <a:p>
            <a:pPr indent="-36274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113"/>
              <a:buChar char="★"/>
            </a:pPr>
            <a:r>
              <a:rPr lang="en-US" sz="2390">
                <a:solidFill>
                  <a:srgbClr val="543019"/>
                </a:solidFill>
              </a:rPr>
              <a:t>Show off your project </a:t>
            </a:r>
            <a:r>
              <a:rPr lang="en-US" sz="2390">
                <a:solidFill>
                  <a:srgbClr val="543019"/>
                </a:solidFill>
              </a:rPr>
              <a:t>evidence</a:t>
            </a:r>
            <a:r>
              <a:rPr lang="en-US" sz="2390">
                <a:solidFill>
                  <a:srgbClr val="543019"/>
                </a:solidFill>
              </a:rPr>
              <a:t> </a:t>
            </a:r>
            <a:br>
              <a:rPr lang="en-US" sz="2390">
                <a:solidFill>
                  <a:srgbClr val="543019"/>
                </a:solidFill>
              </a:rPr>
            </a:br>
            <a:endParaRPr sz="2390">
              <a:solidFill>
                <a:srgbClr val="543019"/>
              </a:solidFill>
            </a:endParaRPr>
          </a:p>
          <a:p>
            <a:pPr indent="-36274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113"/>
              <a:buChar char="★"/>
            </a:pPr>
            <a:r>
              <a:rPr lang="en-US" sz="2390">
                <a:solidFill>
                  <a:srgbClr val="543019"/>
                </a:solidFill>
              </a:rPr>
              <a:t>Share one highlight of how you were able to make an impact on someone and two ways YOU were personally affected by your project</a:t>
            </a:r>
            <a:br>
              <a:rPr lang="en-US" sz="2390">
                <a:solidFill>
                  <a:srgbClr val="543019"/>
                </a:solidFill>
              </a:rPr>
            </a:br>
            <a:endParaRPr sz="2390">
              <a:solidFill>
                <a:srgbClr val="543019"/>
              </a:solidFill>
            </a:endParaRPr>
          </a:p>
          <a:p>
            <a:pPr indent="-36274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2113"/>
              <a:buChar char="★"/>
            </a:pPr>
            <a:r>
              <a:rPr lang="en-US" sz="2390">
                <a:solidFill>
                  <a:srgbClr val="543019"/>
                </a:solidFill>
              </a:rPr>
              <a:t>What advice would you give to another student who wanted to replicate your project?</a:t>
            </a:r>
            <a:endParaRPr sz="2390">
              <a:solidFill>
                <a:srgbClr val="543019"/>
              </a:solidFill>
            </a:endParaRPr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MEASURING SUCCESS</a:t>
            </a:r>
            <a:endParaRPr/>
          </a:p>
        </p:txBody>
      </p:sp>
      <p:pic>
        <p:nvPicPr>
          <p:cNvPr id="179" name="Google Shape;179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72" l="0" r="0" t="2864"/>
          <a:stretch/>
        </p:blipFill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39405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186" name="Google Shape;186;p2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0" y="1144725"/>
            <a:ext cx="6291600" cy="41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93900" y="400650"/>
            <a:ext cx="61038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1" lang="en-US" sz="4400">
                <a:solidFill>
                  <a:srgbClr val="DF367F"/>
                </a:solidFill>
              </a:rPr>
              <a:t>What’s your next </a:t>
            </a:r>
            <a:r>
              <a:rPr b="1" lang="en-US" sz="4400">
                <a:solidFill>
                  <a:srgbClr val="DF367F"/>
                </a:solidFill>
              </a:rPr>
              <a:t>philanthropic</a:t>
            </a:r>
            <a:r>
              <a:rPr b="1" lang="en-US" sz="4400">
                <a:solidFill>
                  <a:srgbClr val="DF367F"/>
                </a:solidFill>
              </a:rPr>
              <a:t> project?</a:t>
            </a:r>
            <a:endParaRPr sz="3200">
              <a:solidFill>
                <a:srgbClr val="DF367F"/>
              </a:solidFill>
            </a:endParaRPr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278425" y="2216400"/>
            <a:ext cx="5477700" cy="24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lang="en-US" sz="3600">
                <a:solidFill>
                  <a:srgbClr val="543019"/>
                </a:solidFill>
              </a:rPr>
              <a:t>“Go into the world and do well. But more importantly, go into the world and do good.”</a:t>
            </a:r>
            <a:endParaRPr b="0" sz="3600">
              <a:solidFill>
                <a:srgbClr val="543019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3139800" y="4388375"/>
            <a:ext cx="30579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-Minor Myers Jr.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