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  <p:sldMasterId id="2147483676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d91aa631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9d91aa631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9d91aa631d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05cf75fd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a05cf75fd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05cf75fdf_0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a05cf75fdf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05cf75fdf_0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a05cf75fdf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a05cf75fdf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a05cf75fdf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05cf75fdf_0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a05cf75fdf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a05cf75fdf_0_2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a05cf75fdf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05cf75fdf_0_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a05cf75fdf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1">
  <p:cSld name="Cover – Generic 1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4"/>
          <p:cNvSpPr txBox="1">
            <a:spLocks noGrp="1"/>
          </p:cNvSpPr>
          <p:nvPr>
            <p:ph type="ctrTitle"/>
          </p:nvPr>
        </p:nvSpPr>
        <p:spPr>
          <a:xfrm>
            <a:off x="489857" y="2031117"/>
            <a:ext cx="81645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489857" y="3305966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2892029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AD7E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6" name="Google Shape;56;p14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4566" y="505542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2">
  <p:cSld name="Cover – Generic 2">
    <p:bg>
      <p:bgPr>
        <a:solidFill>
          <a:schemeClr val="dk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5949315" y="0"/>
            <a:ext cx="3194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457200" y="1204341"/>
            <a:ext cx="4804800" cy="1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457200" y="3026899"/>
            <a:ext cx="48048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AD7E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2" name="Google Shape;62;p15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6729" y="2403917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>
            <a:spLocks noGrp="1"/>
          </p:cNvSpPr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8" name="Google Shape;68;p1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7"/>
          <p:cNvSpPr txBox="1">
            <a:spLocks noGrp="1"/>
          </p:cNvSpPr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1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1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" name="Google Shape;80;p18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9"/>
          <p:cNvSpPr txBox="1">
            <a:spLocks noGrp="1"/>
          </p:cNvSpPr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1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6" name="Google Shape;86;p19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457200" y="1114425"/>
            <a:ext cx="8229600" cy="3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463669" y="234730"/>
            <a:ext cx="82230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ftr" idx="11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460465" y="1120356"/>
            <a:ext cx="39792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2"/>
          </p:nvPr>
        </p:nvSpPr>
        <p:spPr>
          <a:xfrm>
            <a:off x="4707527" y="1114425"/>
            <a:ext cx="3979200" cy="3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ftr" idx="11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463669" y="234730"/>
            <a:ext cx="82230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457200" y="1128089"/>
            <a:ext cx="39792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2"/>
          </p:nvPr>
        </p:nvSpPr>
        <p:spPr>
          <a:xfrm>
            <a:off x="457200" y="1526875"/>
            <a:ext cx="3979200" cy="30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3"/>
          </p:nvPr>
        </p:nvSpPr>
        <p:spPr>
          <a:xfrm>
            <a:off x="4707527" y="1128089"/>
            <a:ext cx="39792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4"/>
          </p:nvPr>
        </p:nvSpPr>
        <p:spPr>
          <a:xfrm>
            <a:off x="4707527" y="1526875"/>
            <a:ext cx="3979200" cy="30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ftr" idx="11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463669" y="234730"/>
            <a:ext cx="82230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463669" y="234730"/>
            <a:ext cx="82230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/>
          <p:nvPr/>
        </p:nvSpPr>
        <p:spPr>
          <a:xfrm>
            <a:off x="0" y="627572"/>
            <a:ext cx="9144000" cy="7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1">
  <p:cSld name="Photo – 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/>
          <p:nvPr/>
        </p:nvSpPr>
        <p:spPr>
          <a:xfrm>
            <a:off x="4572000" y="627572"/>
            <a:ext cx="4572000" cy="7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1"/>
          </p:nvPr>
        </p:nvSpPr>
        <p:spPr>
          <a:xfrm>
            <a:off x="463669" y="1114425"/>
            <a:ext cx="4108200" cy="3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ftr" idx="11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>
            <a:spLocks noGrp="1"/>
          </p:cNvSpPr>
          <p:nvPr>
            <p:ph type="pic" idx="2"/>
          </p:nvPr>
        </p:nvSpPr>
        <p:spPr>
          <a:xfrm>
            <a:off x="4787660" y="234730"/>
            <a:ext cx="4114800" cy="42519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463669" y="234730"/>
            <a:ext cx="41082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2">
  <p:cSld name="Photo – 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/>
          <p:nvPr/>
        </p:nvSpPr>
        <p:spPr>
          <a:xfrm>
            <a:off x="4572000" y="627572"/>
            <a:ext cx="4572000" cy="7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463669" y="1114425"/>
            <a:ext cx="41082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ftr" idx="11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>
            <a:spLocks noGrp="1"/>
          </p:cNvSpPr>
          <p:nvPr>
            <p:ph type="pic" idx="2"/>
          </p:nvPr>
        </p:nvSpPr>
        <p:spPr>
          <a:xfrm>
            <a:off x="4787660" y="234730"/>
            <a:ext cx="4114800" cy="2071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463669" y="234730"/>
            <a:ext cx="41082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>
            <a:spLocks noGrp="1"/>
          </p:cNvSpPr>
          <p:nvPr>
            <p:ph type="pic" idx="3"/>
          </p:nvPr>
        </p:nvSpPr>
        <p:spPr>
          <a:xfrm>
            <a:off x="4787660" y="2444813"/>
            <a:ext cx="4114800" cy="2071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4">
  <p:cSld name="Photo – 4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/>
          <p:nvPr/>
        </p:nvSpPr>
        <p:spPr>
          <a:xfrm>
            <a:off x="4572000" y="675215"/>
            <a:ext cx="4572000" cy="7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463669" y="1114425"/>
            <a:ext cx="4108200" cy="3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ftr" idx="11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463669" y="234730"/>
            <a:ext cx="41082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>
            <a:spLocks noGrp="1"/>
          </p:cNvSpPr>
          <p:nvPr>
            <p:ph type="pic" idx="2"/>
          </p:nvPr>
        </p:nvSpPr>
        <p:spPr>
          <a:xfrm>
            <a:off x="4787660" y="234730"/>
            <a:ext cx="1988700" cy="2057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4" name="Google Shape;144;p28"/>
          <p:cNvSpPr>
            <a:spLocks noGrp="1"/>
          </p:cNvSpPr>
          <p:nvPr>
            <p:ph type="pic" idx="3"/>
          </p:nvPr>
        </p:nvSpPr>
        <p:spPr>
          <a:xfrm>
            <a:off x="6913640" y="234730"/>
            <a:ext cx="1988700" cy="2057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5" name="Google Shape;145;p28"/>
          <p:cNvSpPr>
            <a:spLocks noGrp="1"/>
          </p:cNvSpPr>
          <p:nvPr>
            <p:ph type="pic" idx="4"/>
          </p:nvPr>
        </p:nvSpPr>
        <p:spPr>
          <a:xfrm>
            <a:off x="4787660" y="2429290"/>
            <a:ext cx="1988700" cy="2057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6" name="Google Shape;146;p28"/>
          <p:cNvSpPr>
            <a:spLocks noGrp="1"/>
          </p:cNvSpPr>
          <p:nvPr>
            <p:ph type="pic" idx="5"/>
          </p:nvPr>
        </p:nvSpPr>
        <p:spPr>
          <a:xfrm>
            <a:off x="6913640" y="2429290"/>
            <a:ext cx="1988700" cy="2057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9"/>
          <p:cNvSpPr txBox="1">
            <a:spLocks noGrp="1"/>
          </p:cNvSpPr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sz="33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subTitle" idx="1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2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2" name="Google Shape;152;p29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463669" y="234730"/>
            <a:ext cx="82230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457200" y="1114425"/>
            <a:ext cx="8229600" cy="3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19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3" name="Google Shape;93;p20"/>
          <p:cNvCxnSpPr/>
          <p:nvPr/>
        </p:nvCxnSpPr>
        <p:spPr>
          <a:xfrm>
            <a:off x="0" y="969398"/>
            <a:ext cx="9144000" cy="0"/>
          </a:xfrm>
          <a:prstGeom prst="straightConnector1">
            <a:avLst/>
          </a:prstGeom>
          <a:noFill/>
          <a:ln w="114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" name="Google Shape;94;p20" descr="A picture containing text, clipar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7200" y="4886885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8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70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ctrTitle"/>
          </p:nvPr>
        </p:nvSpPr>
        <p:spPr>
          <a:xfrm>
            <a:off x="369500" y="2564525"/>
            <a:ext cx="84321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"/>
              <a:t>LESSON  6- SET GOALS AND MAKE A PLAN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entury Gothic" panose="020B0502020202020204" pitchFamily="34" charset="0"/>
              </a:rPr>
              <a:t>2</a:t>
            </a:fld>
            <a:endParaRPr>
              <a:latin typeface="Century Gothic" panose="020B0502020202020204" pitchFamily="34" charset="0"/>
            </a:endParaRPr>
          </a:p>
        </p:txBody>
      </p:sp>
      <p:sp>
        <p:nvSpPr>
          <p:cNvPr id="164" name="Google Shape;164;p31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entury Gothic" panose="020B0502020202020204" pitchFamily="34" charset="0"/>
              </a:rPr>
              <a:t>2</a:t>
            </a:fld>
            <a:endParaRPr>
              <a:latin typeface="Century Gothic" panose="020B0502020202020204" pitchFamily="34" charset="0"/>
            </a:endParaRPr>
          </a:p>
        </p:txBody>
      </p:sp>
      <p:sp>
        <p:nvSpPr>
          <p:cNvPr id="165" name="Google Shape;165;p31"/>
          <p:cNvSpPr/>
          <p:nvPr/>
        </p:nvSpPr>
        <p:spPr>
          <a:xfrm>
            <a:off x="0" y="870200"/>
            <a:ext cx="9144000" cy="14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1651641" y="870200"/>
            <a:ext cx="5763010" cy="12204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C2415"/>
                </a:solidFill>
                <a:latin typeface="Century Gothic" panose="020B0502020202020204" pitchFamily="34" charset="0"/>
              </a:rPr>
              <a:t>SMART</a:t>
            </a:r>
          </a:p>
        </p:txBody>
      </p:sp>
      <p:sp>
        <p:nvSpPr>
          <p:cNvPr id="167" name="Google Shape;167;p31"/>
          <p:cNvSpPr/>
          <p:nvPr/>
        </p:nvSpPr>
        <p:spPr>
          <a:xfrm>
            <a:off x="1651641" y="2485825"/>
            <a:ext cx="5697129" cy="12204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C2415"/>
                </a:solidFill>
                <a:latin typeface="Century Gothic" panose="020B0502020202020204" pitchFamily="34" charset="0"/>
              </a:rPr>
              <a:t>GOALS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74" name="Google Shape;174;p32"/>
          <p:cNvSpPr/>
          <p:nvPr/>
        </p:nvSpPr>
        <p:spPr>
          <a:xfrm>
            <a:off x="0" y="870200"/>
            <a:ext cx="9144000" cy="14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2167800" y="124300"/>
            <a:ext cx="4844700" cy="44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</a:t>
            </a:r>
            <a:endParaRPr sz="5700" b="1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Measurable</a:t>
            </a:r>
            <a:endParaRPr sz="5700" b="1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Attainable</a:t>
            </a:r>
            <a:endParaRPr sz="5700" b="1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Relevant</a:t>
            </a:r>
            <a:endParaRPr sz="5700" b="1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Timely</a:t>
            </a:r>
            <a:endParaRPr sz="5700" b="1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6" name="Google Shape;176;p32"/>
          <p:cNvCxnSpPr/>
          <p:nvPr/>
        </p:nvCxnSpPr>
        <p:spPr>
          <a:xfrm>
            <a:off x="2131500" y="978975"/>
            <a:ext cx="512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32"/>
          <p:cNvCxnSpPr/>
          <p:nvPr/>
        </p:nvCxnSpPr>
        <p:spPr>
          <a:xfrm>
            <a:off x="2131500" y="1847900"/>
            <a:ext cx="813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32"/>
          <p:cNvCxnSpPr/>
          <p:nvPr/>
        </p:nvCxnSpPr>
        <p:spPr>
          <a:xfrm>
            <a:off x="2160000" y="2688325"/>
            <a:ext cx="756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32"/>
          <p:cNvCxnSpPr/>
          <p:nvPr/>
        </p:nvCxnSpPr>
        <p:spPr>
          <a:xfrm>
            <a:off x="2212925" y="3547750"/>
            <a:ext cx="512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32"/>
          <p:cNvCxnSpPr/>
          <p:nvPr/>
        </p:nvCxnSpPr>
        <p:spPr>
          <a:xfrm>
            <a:off x="2167800" y="4407175"/>
            <a:ext cx="512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87" name="Google Shape;187;p33"/>
          <p:cNvSpPr/>
          <p:nvPr/>
        </p:nvSpPr>
        <p:spPr>
          <a:xfrm>
            <a:off x="0" y="870200"/>
            <a:ext cx="9144000" cy="14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225325" y="228600"/>
            <a:ext cx="3884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 -</a:t>
            </a:r>
            <a:endParaRPr/>
          </a:p>
        </p:txBody>
      </p:sp>
      <p:sp>
        <p:nvSpPr>
          <p:cNvPr id="189" name="Google Shape;189;p33"/>
          <p:cNvSpPr txBox="1"/>
          <p:nvPr/>
        </p:nvSpPr>
        <p:spPr>
          <a:xfrm>
            <a:off x="1440900" y="1631700"/>
            <a:ext cx="6262200" cy="18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 means your goal is detailed and clearly answers the questions who, what where, when, why and which.</a:t>
            </a:r>
            <a:endParaRPr sz="24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023" y="2521776"/>
            <a:ext cx="2049850" cy="22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97" name="Google Shape;197;p34"/>
          <p:cNvSpPr/>
          <p:nvPr/>
        </p:nvSpPr>
        <p:spPr>
          <a:xfrm>
            <a:off x="0" y="870200"/>
            <a:ext cx="9144000" cy="14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34"/>
          <p:cNvSpPr txBox="1"/>
          <p:nvPr/>
        </p:nvSpPr>
        <p:spPr>
          <a:xfrm>
            <a:off x="225325" y="228600"/>
            <a:ext cx="48792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Measurable -</a:t>
            </a:r>
            <a:endParaRPr/>
          </a:p>
        </p:txBody>
      </p:sp>
      <p:sp>
        <p:nvSpPr>
          <p:cNvPr id="199" name="Google Shape;199;p34"/>
          <p:cNvSpPr txBox="1"/>
          <p:nvPr/>
        </p:nvSpPr>
        <p:spPr>
          <a:xfrm>
            <a:off x="1440900" y="1631700"/>
            <a:ext cx="6262200" cy="18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Measurable means you can track your progress and know when your goal is met, usually involving numbers.</a:t>
            </a:r>
            <a:endParaRPr sz="24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4"/>
          <p:cNvSpPr/>
          <p:nvPr/>
        </p:nvSpPr>
        <p:spPr>
          <a:xfrm rot="-1481370">
            <a:off x="7770381" y="2549457"/>
            <a:ext cx="869044" cy="4456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625" y="1964043"/>
            <a:ext cx="3969375" cy="2693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08" name="Google Shape;208;p35"/>
          <p:cNvSpPr/>
          <p:nvPr/>
        </p:nvSpPr>
        <p:spPr>
          <a:xfrm>
            <a:off x="0" y="870200"/>
            <a:ext cx="9144000" cy="14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35"/>
          <p:cNvSpPr txBox="1"/>
          <p:nvPr/>
        </p:nvSpPr>
        <p:spPr>
          <a:xfrm>
            <a:off x="225325" y="228600"/>
            <a:ext cx="48792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Attainable -</a:t>
            </a:r>
            <a:endParaRPr/>
          </a:p>
        </p:txBody>
      </p:sp>
      <p:sp>
        <p:nvSpPr>
          <p:cNvPr id="210" name="Google Shape;210;p35"/>
          <p:cNvSpPr txBox="1"/>
          <p:nvPr/>
        </p:nvSpPr>
        <p:spPr>
          <a:xfrm>
            <a:off x="1019300" y="1631700"/>
            <a:ext cx="6262200" cy="18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Attainable means your goal is realistic. It’s not too easy or too far out of reach.</a:t>
            </a:r>
            <a:endParaRPr sz="24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35"/>
          <p:cNvSpPr/>
          <p:nvPr/>
        </p:nvSpPr>
        <p:spPr>
          <a:xfrm rot="-1481370">
            <a:off x="7770381" y="2549457"/>
            <a:ext cx="869044" cy="4456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4250" y="2132450"/>
            <a:ext cx="2709150" cy="27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19" name="Google Shape;219;p36"/>
          <p:cNvSpPr/>
          <p:nvPr/>
        </p:nvSpPr>
        <p:spPr>
          <a:xfrm>
            <a:off x="0" y="870200"/>
            <a:ext cx="9144000" cy="14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36"/>
          <p:cNvSpPr txBox="1"/>
          <p:nvPr/>
        </p:nvSpPr>
        <p:spPr>
          <a:xfrm>
            <a:off x="225325" y="228600"/>
            <a:ext cx="48792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Relevant -</a:t>
            </a:r>
            <a:endParaRPr/>
          </a:p>
        </p:txBody>
      </p:sp>
      <p:sp>
        <p:nvSpPr>
          <p:cNvPr id="221" name="Google Shape;221;p36"/>
          <p:cNvSpPr txBox="1"/>
          <p:nvPr/>
        </p:nvSpPr>
        <p:spPr>
          <a:xfrm>
            <a:off x="1440900" y="1631700"/>
            <a:ext cx="6262200" cy="18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Relevant means your goal actually means something to you and meets a real need.</a:t>
            </a:r>
            <a:endParaRPr sz="24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36"/>
          <p:cNvSpPr/>
          <p:nvPr/>
        </p:nvSpPr>
        <p:spPr>
          <a:xfrm rot="-1481370">
            <a:off x="7770381" y="2549457"/>
            <a:ext cx="869044" cy="4456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0650" y="27279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sldNum" idx="12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30" name="Google Shape;230;p37"/>
          <p:cNvSpPr/>
          <p:nvPr/>
        </p:nvSpPr>
        <p:spPr>
          <a:xfrm>
            <a:off x="0" y="870200"/>
            <a:ext cx="9144000" cy="14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37"/>
          <p:cNvSpPr txBox="1"/>
          <p:nvPr/>
        </p:nvSpPr>
        <p:spPr>
          <a:xfrm>
            <a:off x="225325" y="228600"/>
            <a:ext cx="48792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Timely -</a:t>
            </a:r>
            <a:endParaRPr/>
          </a:p>
        </p:txBody>
      </p:sp>
      <p:sp>
        <p:nvSpPr>
          <p:cNvPr id="232" name="Google Shape;232;p37"/>
          <p:cNvSpPr txBox="1"/>
          <p:nvPr/>
        </p:nvSpPr>
        <p:spPr>
          <a:xfrm>
            <a:off x="1440900" y="1631700"/>
            <a:ext cx="6262200" cy="18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Timely means your goal will be accomplished in the set timeframe, within a few weeks for your Project Heart.</a:t>
            </a:r>
            <a:endParaRPr sz="24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37"/>
          <p:cNvSpPr/>
          <p:nvPr/>
        </p:nvSpPr>
        <p:spPr>
          <a:xfrm rot="-1481370">
            <a:off x="7770381" y="2549457"/>
            <a:ext cx="869044" cy="4456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4" name="Google Shape;23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200" y="2734475"/>
            <a:ext cx="2179800" cy="21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On-screen Show (16:9)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Century Gothic</vt:lpstr>
      <vt:lpstr>Verdana</vt:lpstr>
      <vt:lpstr>Arial</vt:lpstr>
      <vt:lpstr>Simple Light</vt:lpstr>
      <vt:lpstr>Title slides</vt:lpstr>
      <vt:lpstr>Interior slides</vt:lpstr>
      <vt:lpstr>LESSON  6- SET GOALS AND MAKE A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 6- SET GOALS AND MAKE A PLAN</dc:title>
  <cp:lastModifiedBy>Jessica Dieken</cp:lastModifiedBy>
  <cp:revision>1</cp:revision>
  <dcterms:modified xsi:type="dcterms:W3CDTF">2024-04-08T16:21:11Z</dcterms:modified>
</cp:coreProperties>
</file>