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  <p:sldMasterId id="2147483674" r:id="rId2"/>
    <p:sldMasterId id="2147483675" r:id="rId3"/>
  </p:sldMasterIdLst>
  <p:notesMasterIdLst>
    <p:notesMasterId r:id="rId3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33"/>
      <p:bold r:id="rId34"/>
      <p:italic r:id="rId35"/>
      <p:boldItalic r:id="rId36"/>
    </p:embeddedFont>
    <p:embeddedFont>
      <p:font typeface="Verdana" panose="020B060403050404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8458B6B-A6EC-4A95-9F89-4156B8B7A69C}">
  <a:tblStyle styleId="{48458B6B-A6EC-4A95-9F89-4156B8B7A69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7.fntdata"/><Relationship Id="rId21" Type="http://schemas.openxmlformats.org/officeDocument/2006/relationships/slide" Target="slides/slide18.xml"/><Relationship Id="rId34" Type="http://schemas.openxmlformats.org/officeDocument/2006/relationships/font" Target="fonts/font2.fntdata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4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3.fntdata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9d91aa631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29d91aa631d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29d91aa631d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9d9480691c_0_1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g29d9480691c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9d9480691c_0_3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g29d9480691c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9d9480691c_0_1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g29d9480691c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9d9480691c_0_3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g29d9480691c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9d9480691c_0_1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g29d9480691c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29d9480691c_0_3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g29d9480691c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29d9480691c_0_1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g29d9480691c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29d9480691c_0_3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g29d9480691c_0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29d9480691c_0_1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g29d9480691c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29d9480691c_0_4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g29d9480691c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9d91aa631d_0_1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29d91aa631d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2a05beacb9b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2a05beacb9b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2a05beacb9b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2a05beacb9b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2a05beacb9b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2a05beacb9b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2a05beacb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2a05beacb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268baeec1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268baeec1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268baeec13e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268baeec13e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268baeec13e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268baeec13e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268baeec13e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268baeec13e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268baeec13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268baeec13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9d9480691c_0_2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29d9480691c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9d9480691c_0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29d9480691c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9d9480691c_0_2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29d9480691c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9d9480691c_0_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29d9480691c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9d9480691c_0_2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g29d9480691c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9d9480691c_0_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29d9480691c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9d9480691c_0_2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g29d9480691c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Generic 1">
  <p:cSld name="Cover – Generic 1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/>
          <p:nvPr/>
        </p:nvSpPr>
        <p:spPr>
          <a:xfrm>
            <a:off x="0" y="1440180"/>
            <a:ext cx="9144000" cy="370320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4"/>
          <p:cNvSpPr txBox="1">
            <a:spLocks noGrp="1"/>
          </p:cNvSpPr>
          <p:nvPr>
            <p:ph type="ctrTitle"/>
          </p:nvPr>
        </p:nvSpPr>
        <p:spPr>
          <a:xfrm>
            <a:off x="489857" y="2031117"/>
            <a:ext cx="81645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entury Gothic"/>
              <a:buNone/>
              <a:defRPr sz="33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subTitle" idx="1"/>
          </p:nvPr>
        </p:nvSpPr>
        <p:spPr>
          <a:xfrm>
            <a:off x="489857" y="3305966"/>
            <a:ext cx="81645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2"/>
          </p:nvPr>
        </p:nvSpPr>
        <p:spPr>
          <a:xfrm>
            <a:off x="2892029" y="4597945"/>
            <a:ext cx="3360000" cy="2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AD7E3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6" name="Google Shape;56;p14" descr="A picture containing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56727" y="475806"/>
            <a:ext cx="2614868" cy="480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Generic 2">
  <p:cSld name="Cover – Generic 2">
    <p:bg>
      <p:bgPr>
        <a:solidFill>
          <a:schemeClr val="dk2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/>
          <p:nvPr/>
        </p:nvSpPr>
        <p:spPr>
          <a:xfrm>
            <a:off x="5949315" y="0"/>
            <a:ext cx="31947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5"/>
          <p:cNvSpPr txBox="1">
            <a:spLocks noGrp="1"/>
          </p:cNvSpPr>
          <p:nvPr>
            <p:ph type="ctrTitle"/>
          </p:nvPr>
        </p:nvSpPr>
        <p:spPr>
          <a:xfrm>
            <a:off x="457200" y="1204341"/>
            <a:ext cx="4804800" cy="16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entury Gothic"/>
              <a:buNone/>
              <a:defRPr sz="33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ubTitle" idx="1"/>
          </p:nvPr>
        </p:nvSpPr>
        <p:spPr>
          <a:xfrm>
            <a:off x="457200" y="3026899"/>
            <a:ext cx="48048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457200" y="4597945"/>
            <a:ext cx="3360000" cy="2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AD7E3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2" name="Google Shape;62;p15" descr="A picture containing text, clipar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26729" y="2403917"/>
            <a:ext cx="1831063" cy="335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Photo 1">
  <p:cSld name="Cover – Photo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/>
          <p:nvPr/>
        </p:nvSpPr>
        <p:spPr>
          <a:xfrm>
            <a:off x="0" y="0"/>
            <a:ext cx="59493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6"/>
          <p:cNvSpPr txBox="1">
            <a:spLocks noGrp="1"/>
          </p:cNvSpPr>
          <p:nvPr>
            <p:ph type="ctrTitle"/>
          </p:nvPr>
        </p:nvSpPr>
        <p:spPr>
          <a:xfrm>
            <a:off x="457200" y="1365788"/>
            <a:ext cx="4800600" cy="16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  <a:defRPr sz="33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ubTitle" idx="1"/>
          </p:nvPr>
        </p:nvSpPr>
        <p:spPr>
          <a:xfrm>
            <a:off x="457200" y="3182535"/>
            <a:ext cx="48006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2"/>
          </p:nvPr>
        </p:nvSpPr>
        <p:spPr>
          <a:xfrm>
            <a:off x="457200" y="4597945"/>
            <a:ext cx="3360000" cy="2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958C83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8" name="Google Shape;68;p16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108" y="383479"/>
            <a:ext cx="1831063" cy="335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Photo 2">
  <p:cSld name="Cover – Photo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/>
          <p:nvPr/>
        </p:nvSpPr>
        <p:spPr>
          <a:xfrm>
            <a:off x="0" y="0"/>
            <a:ext cx="59493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7"/>
          <p:cNvSpPr txBox="1">
            <a:spLocks noGrp="1"/>
          </p:cNvSpPr>
          <p:nvPr>
            <p:ph type="ctrTitle"/>
          </p:nvPr>
        </p:nvSpPr>
        <p:spPr>
          <a:xfrm>
            <a:off x="457200" y="1365788"/>
            <a:ext cx="4800600" cy="16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  <a:defRPr sz="33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ubTitle" idx="1"/>
          </p:nvPr>
        </p:nvSpPr>
        <p:spPr>
          <a:xfrm>
            <a:off x="457200" y="3182535"/>
            <a:ext cx="48006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2"/>
          </p:nvPr>
        </p:nvSpPr>
        <p:spPr>
          <a:xfrm>
            <a:off x="457200" y="4597945"/>
            <a:ext cx="3360000" cy="2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958C83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4" name="Google Shape;74;p17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108" y="383479"/>
            <a:ext cx="1831063" cy="335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Photo 3">
  <p:cSld name="Cover – Photo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/>
          <p:nvPr/>
        </p:nvSpPr>
        <p:spPr>
          <a:xfrm>
            <a:off x="0" y="0"/>
            <a:ext cx="59493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8"/>
          <p:cNvSpPr txBox="1">
            <a:spLocks noGrp="1"/>
          </p:cNvSpPr>
          <p:nvPr>
            <p:ph type="ctrTitle"/>
          </p:nvPr>
        </p:nvSpPr>
        <p:spPr>
          <a:xfrm>
            <a:off x="457200" y="1365788"/>
            <a:ext cx="4800600" cy="16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  <a:defRPr sz="33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subTitle" idx="1"/>
          </p:nvPr>
        </p:nvSpPr>
        <p:spPr>
          <a:xfrm>
            <a:off x="457200" y="3182535"/>
            <a:ext cx="48006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body" idx="2"/>
          </p:nvPr>
        </p:nvSpPr>
        <p:spPr>
          <a:xfrm>
            <a:off x="457200" y="4597945"/>
            <a:ext cx="3360000" cy="2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958C83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0" name="Google Shape;80;p18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108" y="383479"/>
            <a:ext cx="1831063" cy="335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ver – Photo 4">
  <p:cSld name="1_Cover – Photo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/>
          <p:nvPr/>
        </p:nvSpPr>
        <p:spPr>
          <a:xfrm>
            <a:off x="0" y="0"/>
            <a:ext cx="59493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9"/>
          <p:cNvSpPr txBox="1">
            <a:spLocks noGrp="1"/>
          </p:cNvSpPr>
          <p:nvPr>
            <p:ph type="ctrTitle"/>
          </p:nvPr>
        </p:nvSpPr>
        <p:spPr>
          <a:xfrm>
            <a:off x="457200" y="1365788"/>
            <a:ext cx="4800600" cy="16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  <a:defRPr sz="33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ubTitle" idx="1"/>
          </p:nvPr>
        </p:nvSpPr>
        <p:spPr>
          <a:xfrm>
            <a:off x="457200" y="3182535"/>
            <a:ext cx="48006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body" idx="2"/>
          </p:nvPr>
        </p:nvSpPr>
        <p:spPr>
          <a:xfrm>
            <a:off x="457200" y="4597945"/>
            <a:ext cx="3360000" cy="2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958C83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6" name="Google Shape;86;p19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108" y="383479"/>
            <a:ext cx="1831063" cy="335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– Brown">
  <p:cSld name="Transition – Brown">
    <p:bg>
      <p:bgPr>
        <a:solidFill>
          <a:schemeClr val="dk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>
            <a:spLocks noGrp="1"/>
          </p:cNvSpPr>
          <p:nvPr>
            <p:ph type="ctrTitle"/>
          </p:nvPr>
        </p:nvSpPr>
        <p:spPr>
          <a:xfrm>
            <a:off x="489857" y="1866659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  <a:defRPr sz="33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ldNum" idx="12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2" name="Google Shape;92;p21"/>
          <p:cNvCxnSpPr/>
          <p:nvPr/>
        </p:nvCxnSpPr>
        <p:spPr>
          <a:xfrm>
            <a:off x="0" y="4719534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3" name="Google Shape;93;p21"/>
          <p:cNvSpPr txBox="1">
            <a:spLocks noGrp="1"/>
          </p:cNvSpPr>
          <p:nvPr>
            <p:ph type="subTitle" idx="1"/>
          </p:nvPr>
        </p:nvSpPr>
        <p:spPr>
          <a:xfrm>
            <a:off x="489857" y="2859865"/>
            <a:ext cx="81645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4" name="Google Shape;94;p21" descr="A picture containing text, clipar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4841598"/>
            <a:ext cx="1091370" cy="200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– Pink">
  <p:cSld name="Transition – Pink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>
            <a:spLocks noGrp="1"/>
          </p:cNvSpPr>
          <p:nvPr>
            <p:ph type="sldNum" idx="12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7" name="Google Shape;97;p22"/>
          <p:cNvCxnSpPr/>
          <p:nvPr/>
        </p:nvCxnSpPr>
        <p:spPr>
          <a:xfrm>
            <a:off x="0" y="4719534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8" name="Google Shape;98;p22"/>
          <p:cNvSpPr txBox="1">
            <a:spLocks noGrp="1"/>
          </p:cNvSpPr>
          <p:nvPr>
            <p:ph type="ctrTitle"/>
          </p:nvPr>
        </p:nvSpPr>
        <p:spPr>
          <a:xfrm>
            <a:off x="489857" y="1866659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entury Gothic"/>
              <a:buNone/>
              <a:defRPr sz="33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subTitle" idx="1"/>
          </p:nvPr>
        </p:nvSpPr>
        <p:spPr>
          <a:xfrm>
            <a:off x="489857" y="2859865"/>
            <a:ext cx="81645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0" name="Google Shape;100;p22" descr="A picture containing text, clipar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4841598"/>
            <a:ext cx="1091370" cy="200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– Photo 1">
  <p:cSld name="Transition – Photo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>
            <a:spLocks noGrp="1"/>
          </p:cNvSpPr>
          <p:nvPr>
            <p:ph type="ctrTitle"/>
          </p:nvPr>
        </p:nvSpPr>
        <p:spPr>
          <a:xfrm>
            <a:off x="489857" y="1866659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  <a:defRPr sz="33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sldNum" idx="12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4" name="Google Shape;104;p23"/>
          <p:cNvCxnSpPr/>
          <p:nvPr/>
        </p:nvCxnSpPr>
        <p:spPr>
          <a:xfrm>
            <a:off x="0" y="4719534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" name="Google Shape;105;p23"/>
          <p:cNvSpPr txBox="1">
            <a:spLocks noGrp="1"/>
          </p:cNvSpPr>
          <p:nvPr>
            <p:ph type="subTitle" idx="1"/>
          </p:nvPr>
        </p:nvSpPr>
        <p:spPr>
          <a:xfrm>
            <a:off x="489857" y="2859865"/>
            <a:ext cx="81645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6" name="Google Shape;106;p23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841598"/>
            <a:ext cx="1091370" cy="200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– Photo 2">
  <p:cSld name="Transition – Photo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 txBox="1">
            <a:spLocks noGrp="1"/>
          </p:cNvSpPr>
          <p:nvPr>
            <p:ph type="ctrTitle"/>
          </p:nvPr>
        </p:nvSpPr>
        <p:spPr>
          <a:xfrm>
            <a:off x="489857" y="1866659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  <a:defRPr sz="33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sldNum" idx="12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0" name="Google Shape;110;p24"/>
          <p:cNvCxnSpPr/>
          <p:nvPr/>
        </p:nvCxnSpPr>
        <p:spPr>
          <a:xfrm>
            <a:off x="0" y="4719534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1" name="Google Shape;111;p24"/>
          <p:cNvSpPr txBox="1">
            <a:spLocks noGrp="1"/>
          </p:cNvSpPr>
          <p:nvPr>
            <p:ph type="subTitle" idx="1"/>
          </p:nvPr>
        </p:nvSpPr>
        <p:spPr>
          <a:xfrm>
            <a:off x="489857" y="2859865"/>
            <a:ext cx="81645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2" name="Google Shape;112;p24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841598"/>
            <a:ext cx="1091370" cy="200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– Photo 3">
  <p:cSld name="Transition – Photo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5"/>
          <p:cNvSpPr txBox="1">
            <a:spLocks noGrp="1"/>
          </p:cNvSpPr>
          <p:nvPr>
            <p:ph type="ctrTitle"/>
          </p:nvPr>
        </p:nvSpPr>
        <p:spPr>
          <a:xfrm>
            <a:off x="489857" y="1866659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  <a:defRPr sz="33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5" name="Google Shape;115;p25"/>
          <p:cNvSpPr txBox="1">
            <a:spLocks noGrp="1"/>
          </p:cNvSpPr>
          <p:nvPr>
            <p:ph type="sldNum" idx="12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6" name="Google Shape;116;p25"/>
          <p:cNvCxnSpPr/>
          <p:nvPr/>
        </p:nvCxnSpPr>
        <p:spPr>
          <a:xfrm>
            <a:off x="0" y="4719534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7" name="Google Shape;117;p25"/>
          <p:cNvSpPr txBox="1">
            <a:spLocks noGrp="1"/>
          </p:cNvSpPr>
          <p:nvPr>
            <p:ph type="subTitle" idx="1"/>
          </p:nvPr>
        </p:nvSpPr>
        <p:spPr>
          <a:xfrm>
            <a:off x="489857" y="2859865"/>
            <a:ext cx="81645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8" name="Google Shape;118;p25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841598"/>
            <a:ext cx="1091370" cy="200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ransition – Photo 4">
  <p:cSld name="1_Transition – Photo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>
            <a:spLocks noGrp="1"/>
          </p:cNvSpPr>
          <p:nvPr>
            <p:ph type="ctrTitle"/>
          </p:nvPr>
        </p:nvSpPr>
        <p:spPr>
          <a:xfrm>
            <a:off x="489857" y="1866659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  <a:defRPr sz="33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21" name="Google Shape;121;p26"/>
          <p:cNvSpPr txBox="1">
            <a:spLocks noGrp="1"/>
          </p:cNvSpPr>
          <p:nvPr>
            <p:ph type="sldNum" idx="12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22" name="Google Shape;122;p26"/>
          <p:cNvCxnSpPr/>
          <p:nvPr/>
        </p:nvCxnSpPr>
        <p:spPr>
          <a:xfrm>
            <a:off x="0" y="4719534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3" name="Google Shape;123;p26"/>
          <p:cNvSpPr txBox="1">
            <a:spLocks noGrp="1"/>
          </p:cNvSpPr>
          <p:nvPr>
            <p:ph type="subTitle" idx="1"/>
          </p:nvPr>
        </p:nvSpPr>
        <p:spPr>
          <a:xfrm>
            <a:off x="489857" y="2859865"/>
            <a:ext cx="81645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4" name="Google Shape;124;p26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841598"/>
            <a:ext cx="1091370" cy="200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– Simple">
  <p:cSld name="End – Simple"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/>
          <p:nvPr/>
        </p:nvSpPr>
        <p:spPr>
          <a:xfrm>
            <a:off x="0" y="1440180"/>
            <a:ext cx="9144000" cy="370320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7"/>
          <p:cNvSpPr txBox="1">
            <a:spLocks noGrp="1"/>
          </p:cNvSpPr>
          <p:nvPr>
            <p:ph type="ctrTitle"/>
          </p:nvPr>
        </p:nvSpPr>
        <p:spPr>
          <a:xfrm>
            <a:off x="489857" y="2571750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entury Gothic"/>
              <a:buNone/>
              <a:defRPr sz="33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pic>
        <p:nvPicPr>
          <p:cNvPr id="128" name="Google Shape;128;p27" descr="A picture containing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56727" y="475806"/>
            <a:ext cx="2614868" cy="480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– With subhead">
  <p:cSld name="End – With subhead"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/>
          <p:nvPr/>
        </p:nvSpPr>
        <p:spPr>
          <a:xfrm>
            <a:off x="0" y="1440180"/>
            <a:ext cx="9144000" cy="370320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8"/>
          <p:cNvSpPr txBox="1">
            <a:spLocks noGrp="1"/>
          </p:cNvSpPr>
          <p:nvPr>
            <p:ph type="ctrTitle"/>
          </p:nvPr>
        </p:nvSpPr>
        <p:spPr>
          <a:xfrm>
            <a:off x="489857" y="2035568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entury Gothic"/>
              <a:buNone/>
              <a:defRPr sz="33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32" name="Google Shape;132;p28"/>
          <p:cNvSpPr txBox="1">
            <a:spLocks noGrp="1"/>
          </p:cNvSpPr>
          <p:nvPr>
            <p:ph type="subTitle" idx="1"/>
          </p:nvPr>
        </p:nvSpPr>
        <p:spPr>
          <a:xfrm>
            <a:off x="1623983" y="3219152"/>
            <a:ext cx="5896200" cy="9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352F2D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352F2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3" name="Google Shape;133;p28" descr="A picture containing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56727" y="475806"/>
            <a:ext cx="2614868" cy="480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F26B43"/>
          </p15:clr>
        </p15:guide>
        <p15:guide id="2" pos="547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>
            <a:spLocks noGrp="1"/>
          </p:cNvSpPr>
          <p:nvPr>
            <p:ph type="sldNum" idx="12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F26B43"/>
          </p15:clr>
        </p15:guide>
        <p15:guide id="2" pos="54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9"/>
          <p:cNvSpPr txBox="1">
            <a:spLocks noGrp="1"/>
          </p:cNvSpPr>
          <p:nvPr>
            <p:ph type="ctrTitle"/>
          </p:nvPr>
        </p:nvSpPr>
        <p:spPr>
          <a:xfrm>
            <a:off x="489857" y="2564517"/>
            <a:ext cx="81645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entury Gothic"/>
              <a:buNone/>
            </a:pPr>
            <a:r>
              <a:rPr lang="en"/>
              <a:t>LESSON 3 - COMMUNITY BEFORE SELF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8"/>
          <p:cNvSpPr txBox="1">
            <a:spLocks noGrp="1"/>
          </p:cNvSpPr>
          <p:nvPr>
            <p:ph type="ctrTitle"/>
          </p:nvPr>
        </p:nvSpPr>
        <p:spPr>
          <a:xfrm>
            <a:off x="489757" y="521658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</a:pPr>
            <a:r>
              <a:rPr lang="en" sz="4000"/>
              <a:t>VOCABULARY</a:t>
            </a:r>
            <a:endParaRPr sz="4000"/>
          </a:p>
        </p:txBody>
      </p:sp>
      <p:sp>
        <p:nvSpPr>
          <p:cNvPr id="338" name="Google Shape;338;p38"/>
          <p:cNvSpPr txBox="1">
            <a:spLocks noGrp="1"/>
          </p:cNvSpPr>
          <p:nvPr>
            <p:ph type="sldNum" idx="12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339" name="Google Shape;339;p38"/>
          <p:cNvSpPr txBox="1"/>
          <p:nvPr/>
        </p:nvSpPr>
        <p:spPr>
          <a:xfrm>
            <a:off x="263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8"/>
          <p:cNvSpPr txBox="1"/>
          <p:nvPr/>
        </p:nvSpPr>
        <p:spPr>
          <a:xfrm>
            <a:off x="263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entury Gothic"/>
                <a:ea typeface="Century Gothic"/>
                <a:cs typeface="Century Gothic"/>
                <a:sym typeface="Century Gothic"/>
              </a:rPr>
              <a:t>PHILANTHROPIST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1" name="Google Shape;341;p38"/>
          <p:cNvSpPr txBox="1"/>
          <p:nvPr/>
        </p:nvSpPr>
        <p:spPr>
          <a:xfrm>
            <a:off x="2492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8"/>
          <p:cNvSpPr txBox="1"/>
          <p:nvPr/>
        </p:nvSpPr>
        <p:spPr>
          <a:xfrm>
            <a:off x="2492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entury Gothic"/>
                <a:ea typeface="Century Gothic"/>
                <a:cs typeface="Century Gothic"/>
                <a:sym typeface="Century Gothic"/>
              </a:rPr>
              <a:t>PHILANTHROPY</a:t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3" name="Google Shape;343;p38"/>
          <p:cNvSpPr txBox="1"/>
          <p:nvPr/>
        </p:nvSpPr>
        <p:spPr>
          <a:xfrm>
            <a:off x="4721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8"/>
          <p:cNvSpPr txBox="1"/>
          <p:nvPr/>
        </p:nvSpPr>
        <p:spPr>
          <a:xfrm>
            <a:off x="4721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3Ts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5" name="Google Shape;345;p38"/>
          <p:cNvSpPr txBox="1"/>
          <p:nvPr/>
        </p:nvSpPr>
        <p:spPr>
          <a:xfrm>
            <a:off x="6950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8"/>
          <p:cNvSpPr txBox="1"/>
          <p:nvPr/>
        </p:nvSpPr>
        <p:spPr>
          <a:xfrm>
            <a:off x="6950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DF36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Something a person must have</a:t>
            </a:r>
            <a:endParaRPr sz="2000" b="1">
              <a:solidFill>
                <a:srgbClr val="DF36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7" name="Google Shape;347;p38"/>
          <p:cNvSpPr txBox="1"/>
          <p:nvPr/>
        </p:nvSpPr>
        <p:spPr>
          <a:xfrm>
            <a:off x="249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38"/>
          <p:cNvSpPr txBox="1"/>
          <p:nvPr/>
        </p:nvSpPr>
        <p:spPr>
          <a:xfrm>
            <a:off x="249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SERVICE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9" name="Google Shape;349;p38"/>
          <p:cNvSpPr txBox="1"/>
          <p:nvPr/>
        </p:nvSpPr>
        <p:spPr>
          <a:xfrm>
            <a:off x="2478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8"/>
          <p:cNvSpPr txBox="1"/>
          <p:nvPr/>
        </p:nvSpPr>
        <p:spPr>
          <a:xfrm>
            <a:off x="2478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LOCAL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1" name="Google Shape;351;p38"/>
          <p:cNvSpPr txBox="1"/>
          <p:nvPr/>
        </p:nvSpPr>
        <p:spPr>
          <a:xfrm>
            <a:off x="4707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8"/>
          <p:cNvSpPr txBox="1"/>
          <p:nvPr/>
        </p:nvSpPr>
        <p:spPr>
          <a:xfrm>
            <a:off x="4707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VOLUNTEER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3" name="Google Shape;353;p38"/>
          <p:cNvSpPr txBox="1"/>
          <p:nvPr/>
        </p:nvSpPr>
        <p:spPr>
          <a:xfrm>
            <a:off x="6936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3Ts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4" name="Google Shape;354;p38"/>
          <p:cNvSpPr txBox="1"/>
          <p:nvPr/>
        </p:nvSpPr>
        <p:spPr>
          <a:xfrm>
            <a:off x="6936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38"/>
          <p:cNvSpPr txBox="1"/>
          <p:nvPr/>
        </p:nvSpPr>
        <p:spPr>
          <a:xfrm>
            <a:off x="6950250" y="3319400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GIVING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6" name="Google Shape;356;p38"/>
          <p:cNvPicPr preferRelativeResize="0"/>
          <p:nvPr/>
        </p:nvPicPr>
        <p:blipFill rotWithShape="1">
          <a:blip r:embed="rId3">
            <a:alphaModFix/>
          </a:blip>
          <a:srcRect l="19950" t="20258" r="19428" b="25429"/>
          <a:stretch/>
        </p:blipFill>
        <p:spPr>
          <a:xfrm>
            <a:off x="1068985" y="2526750"/>
            <a:ext cx="346920" cy="33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8"/>
          <p:cNvPicPr preferRelativeResize="0"/>
          <p:nvPr/>
        </p:nvPicPr>
        <p:blipFill rotWithShape="1">
          <a:blip r:embed="rId3">
            <a:alphaModFix/>
          </a:blip>
          <a:srcRect l="19950" t="20258" r="19428" b="25429"/>
          <a:stretch/>
        </p:blipFill>
        <p:spPr>
          <a:xfrm>
            <a:off x="3297997" y="2526750"/>
            <a:ext cx="346920" cy="33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8"/>
          <p:cNvPicPr preferRelativeResize="0"/>
          <p:nvPr/>
        </p:nvPicPr>
        <p:blipFill rotWithShape="1">
          <a:blip r:embed="rId3">
            <a:alphaModFix/>
          </a:blip>
          <a:srcRect l="19950" t="20258" r="19428" b="25429"/>
          <a:stretch/>
        </p:blipFill>
        <p:spPr>
          <a:xfrm>
            <a:off x="5526985" y="2526750"/>
            <a:ext cx="346920" cy="335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9"/>
          <p:cNvSpPr txBox="1">
            <a:spLocks noGrp="1"/>
          </p:cNvSpPr>
          <p:nvPr>
            <p:ph type="ctrTitle"/>
          </p:nvPr>
        </p:nvSpPr>
        <p:spPr>
          <a:xfrm>
            <a:off x="489757" y="521658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</a:pPr>
            <a:r>
              <a:rPr lang="en" sz="4000"/>
              <a:t>VOCABULARY</a:t>
            </a:r>
            <a:endParaRPr sz="4000"/>
          </a:p>
        </p:txBody>
      </p:sp>
      <p:sp>
        <p:nvSpPr>
          <p:cNvPr id="364" name="Google Shape;364;p39"/>
          <p:cNvSpPr txBox="1">
            <a:spLocks noGrp="1"/>
          </p:cNvSpPr>
          <p:nvPr>
            <p:ph type="sldNum" idx="12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365" name="Google Shape;365;p39"/>
          <p:cNvSpPr txBox="1"/>
          <p:nvPr/>
        </p:nvSpPr>
        <p:spPr>
          <a:xfrm>
            <a:off x="263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9"/>
          <p:cNvSpPr txBox="1"/>
          <p:nvPr/>
        </p:nvSpPr>
        <p:spPr>
          <a:xfrm>
            <a:off x="263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entury Gothic"/>
                <a:ea typeface="Century Gothic"/>
                <a:cs typeface="Century Gothic"/>
                <a:sym typeface="Century Gothic"/>
              </a:rPr>
              <a:t>PHILANTHROPIST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7" name="Google Shape;367;p39"/>
          <p:cNvSpPr txBox="1"/>
          <p:nvPr/>
        </p:nvSpPr>
        <p:spPr>
          <a:xfrm>
            <a:off x="2492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9"/>
          <p:cNvSpPr txBox="1"/>
          <p:nvPr/>
        </p:nvSpPr>
        <p:spPr>
          <a:xfrm>
            <a:off x="2492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PHILANTHROPY</a:t>
            </a:r>
            <a:endParaRPr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9" name="Google Shape;369;p39"/>
          <p:cNvSpPr txBox="1"/>
          <p:nvPr/>
        </p:nvSpPr>
        <p:spPr>
          <a:xfrm>
            <a:off x="4721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9"/>
          <p:cNvSpPr txBox="1"/>
          <p:nvPr/>
        </p:nvSpPr>
        <p:spPr>
          <a:xfrm>
            <a:off x="4721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3Ts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1" name="Google Shape;371;p39"/>
          <p:cNvSpPr txBox="1"/>
          <p:nvPr/>
        </p:nvSpPr>
        <p:spPr>
          <a:xfrm>
            <a:off x="6950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39"/>
          <p:cNvSpPr txBox="1"/>
          <p:nvPr/>
        </p:nvSpPr>
        <p:spPr>
          <a:xfrm>
            <a:off x="6950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NEED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3" name="Google Shape;373;p39"/>
          <p:cNvSpPr txBox="1"/>
          <p:nvPr/>
        </p:nvSpPr>
        <p:spPr>
          <a:xfrm>
            <a:off x="249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39"/>
          <p:cNvSpPr txBox="1"/>
          <p:nvPr/>
        </p:nvSpPr>
        <p:spPr>
          <a:xfrm>
            <a:off x="249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DF36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SERVICE</a:t>
            </a:r>
            <a:endParaRPr sz="2000" b="1">
              <a:solidFill>
                <a:srgbClr val="DF36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5" name="Google Shape;375;p39"/>
          <p:cNvSpPr txBox="1"/>
          <p:nvPr/>
        </p:nvSpPr>
        <p:spPr>
          <a:xfrm>
            <a:off x="2478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39"/>
          <p:cNvSpPr txBox="1"/>
          <p:nvPr/>
        </p:nvSpPr>
        <p:spPr>
          <a:xfrm>
            <a:off x="2478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LOCAL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7" name="Google Shape;377;p39"/>
          <p:cNvSpPr txBox="1"/>
          <p:nvPr/>
        </p:nvSpPr>
        <p:spPr>
          <a:xfrm>
            <a:off x="4707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9"/>
          <p:cNvSpPr txBox="1"/>
          <p:nvPr/>
        </p:nvSpPr>
        <p:spPr>
          <a:xfrm>
            <a:off x="4707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VOLUNTEER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9" name="Google Shape;379;p39"/>
          <p:cNvSpPr txBox="1"/>
          <p:nvPr/>
        </p:nvSpPr>
        <p:spPr>
          <a:xfrm>
            <a:off x="6936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3Ts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0" name="Google Shape;380;p39"/>
          <p:cNvSpPr txBox="1"/>
          <p:nvPr/>
        </p:nvSpPr>
        <p:spPr>
          <a:xfrm>
            <a:off x="6936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9"/>
          <p:cNvSpPr txBox="1"/>
          <p:nvPr/>
        </p:nvSpPr>
        <p:spPr>
          <a:xfrm>
            <a:off x="6950250" y="3319400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GIVING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2" name="Google Shape;382;p39"/>
          <p:cNvPicPr preferRelativeResize="0"/>
          <p:nvPr/>
        </p:nvPicPr>
        <p:blipFill rotWithShape="1">
          <a:blip r:embed="rId3">
            <a:alphaModFix/>
          </a:blip>
          <a:srcRect l="19950" t="20258" r="19428" b="25429"/>
          <a:stretch/>
        </p:blipFill>
        <p:spPr>
          <a:xfrm>
            <a:off x="1068985" y="2526750"/>
            <a:ext cx="346920" cy="33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39"/>
          <p:cNvPicPr preferRelativeResize="0"/>
          <p:nvPr/>
        </p:nvPicPr>
        <p:blipFill rotWithShape="1">
          <a:blip r:embed="rId3">
            <a:alphaModFix/>
          </a:blip>
          <a:srcRect l="19950" t="20258" r="19428" b="25429"/>
          <a:stretch/>
        </p:blipFill>
        <p:spPr>
          <a:xfrm>
            <a:off x="3297997" y="2526750"/>
            <a:ext cx="346920" cy="33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39"/>
          <p:cNvPicPr preferRelativeResize="0"/>
          <p:nvPr/>
        </p:nvPicPr>
        <p:blipFill rotWithShape="1">
          <a:blip r:embed="rId3">
            <a:alphaModFix/>
          </a:blip>
          <a:srcRect l="19950" t="20258" r="19428" b="25429"/>
          <a:stretch/>
        </p:blipFill>
        <p:spPr>
          <a:xfrm>
            <a:off x="5526985" y="2526750"/>
            <a:ext cx="346920" cy="33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39"/>
          <p:cNvPicPr preferRelativeResize="0"/>
          <p:nvPr/>
        </p:nvPicPr>
        <p:blipFill rotWithShape="1">
          <a:blip r:embed="rId3">
            <a:alphaModFix/>
          </a:blip>
          <a:srcRect l="19950" t="20258" r="19428" b="25429"/>
          <a:stretch/>
        </p:blipFill>
        <p:spPr>
          <a:xfrm>
            <a:off x="7755985" y="2526750"/>
            <a:ext cx="346920" cy="335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0"/>
          <p:cNvSpPr txBox="1">
            <a:spLocks noGrp="1"/>
          </p:cNvSpPr>
          <p:nvPr>
            <p:ph type="ctrTitle"/>
          </p:nvPr>
        </p:nvSpPr>
        <p:spPr>
          <a:xfrm>
            <a:off x="489757" y="521658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</a:pPr>
            <a:r>
              <a:rPr lang="en" sz="4000"/>
              <a:t>VOCABULARY</a:t>
            </a:r>
            <a:endParaRPr sz="4000"/>
          </a:p>
        </p:txBody>
      </p:sp>
      <p:sp>
        <p:nvSpPr>
          <p:cNvPr id="391" name="Google Shape;391;p40"/>
          <p:cNvSpPr txBox="1">
            <a:spLocks noGrp="1"/>
          </p:cNvSpPr>
          <p:nvPr>
            <p:ph type="sldNum" idx="12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392" name="Google Shape;392;p40"/>
          <p:cNvSpPr txBox="1"/>
          <p:nvPr/>
        </p:nvSpPr>
        <p:spPr>
          <a:xfrm>
            <a:off x="263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40"/>
          <p:cNvSpPr txBox="1"/>
          <p:nvPr/>
        </p:nvSpPr>
        <p:spPr>
          <a:xfrm>
            <a:off x="263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entury Gothic"/>
                <a:ea typeface="Century Gothic"/>
                <a:cs typeface="Century Gothic"/>
                <a:sym typeface="Century Gothic"/>
              </a:rPr>
              <a:t>PHILANTHROPIST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4" name="Google Shape;394;p40"/>
          <p:cNvSpPr txBox="1"/>
          <p:nvPr/>
        </p:nvSpPr>
        <p:spPr>
          <a:xfrm>
            <a:off x="2492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40"/>
          <p:cNvSpPr txBox="1"/>
          <p:nvPr/>
        </p:nvSpPr>
        <p:spPr>
          <a:xfrm>
            <a:off x="2492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entury Gothic"/>
                <a:ea typeface="Century Gothic"/>
                <a:cs typeface="Century Gothic"/>
                <a:sym typeface="Century Gothic"/>
              </a:rPr>
              <a:t>PHILANTHROPY</a:t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6" name="Google Shape;396;p40"/>
          <p:cNvSpPr txBox="1"/>
          <p:nvPr/>
        </p:nvSpPr>
        <p:spPr>
          <a:xfrm>
            <a:off x="4721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40"/>
          <p:cNvSpPr txBox="1"/>
          <p:nvPr/>
        </p:nvSpPr>
        <p:spPr>
          <a:xfrm>
            <a:off x="4721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3Ts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8" name="Google Shape;398;p40"/>
          <p:cNvSpPr txBox="1"/>
          <p:nvPr/>
        </p:nvSpPr>
        <p:spPr>
          <a:xfrm>
            <a:off x="6950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40"/>
          <p:cNvSpPr txBox="1"/>
          <p:nvPr/>
        </p:nvSpPr>
        <p:spPr>
          <a:xfrm>
            <a:off x="6950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NEED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0" name="Google Shape;400;p40"/>
          <p:cNvSpPr txBox="1"/>
          <p:nvPr/>
        </p:nvSpPr>
        <p:spPr>
          <a:xfrm>
            <a:off x="249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40"/>
          <p:cNvSpPr txBox="1"/>
          <p:nvPr/>
        </p:nvSpPr>
        <p:spPr>
          <a:xfrm>
            <a:off x="249300" y="3177725"/>
            <a:ext cx="1958400" cy="11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DF36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Doing something helpful to meet a need</a:t>
            </a:r>
            <a:endParaRPr sz="2000" b="1">
              <a:solidFill>
                <a:srgbClr val="DF36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2" name="Google Shape;402;p40"/>
          <p:cNvSpPr txBox="1"/>
          <p:nvPr/>
        </p:nvSpPr>
        <p:spPr>
          <a:xfrm>
            <a:off x="2478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40"/>
          <p:cNvSpPr txBox="1"/>
          <p:nvPr/>
        </p:nvSpPr>
        <p:spPr>
          <a:xfrm>
            <a:off x="2478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LOCAL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4" name="Google Shape;404;p40"/>
          <p:cNvSpPr txBox="1"/>
          <p:nvPr/>
        </p:nvSpPr>
        <p:spPr>
          <a:xfrm>
            <a:off x="4707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40"/>
          <p:cNvSpPr txBox="1"/>
          <p:nvPr/>
        </p:nvSpPr>
        <p:spPr>
          <a:xfrm>
            <a:off x="4707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VOLUNTEER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6" name="Google Shape;406;p40"/>
          <p:cNvSpPr txBox="1"/>
          <p:nvPr/>
        </p:nvSpPr>
        <p:spPr>
          <a:xfrm>
            <a:off x="6936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3Ts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7" name="Google Shape;407;p40"/>
          <p:cNvSpPr txBox="1"/>
          <p:nvPr/>
        </p:nvSpPr>
        <p:spPr>
          <a:xfrm>
            <a:off x="6936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40"/>
          <p:cNvSpPr txBox="1"/>
          <p:nvPr/>
        </p:nvSpPr>
        <p:spPr>
          <a:xfrm>
            <a:off x="6950250" y="3319400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GIVING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9" name="Google Shape;409;p40"/>
          <p:cNvPicPr preferRelativeResize="0"/>
          <p:nvPr/>
        </p:nvPicPr>
        <p:blipFill rotWithShape="1">
          <a:blip r:embed="rId3">
            <a:alphaModFix/>
          </a:blip>
          <a:srcRect l="19950" t="20258" r="19428" b="25429"/>
          <a:stretch/>
        </p:blipFill>
        <p:spPr>
          <a:xfrm>
            <a:off x="1068985" y="2526750"/>
            <a:ext cx="346920" cy="33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40"/>
          <p:cNvPicPr preferRelativeResize="0"/>
          <p:nvPr/>
        </p:nvPicPr>
        <p:blipFill rotWithShape="1">
          <a:blip r:embed="rId3">
            <a:alphaModFix/>
          </a:blip>
          <a:srcRect l="19950" t="20258" r="19428" b="25429"/>
          <a:stretch/>
        </p:blipFill>
        <p:spPr>
          <a:xfrm>
            <a:off x="3297997" y="2526750"/>
            <a:ext cx="346920" cy="33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40"/>
          <p:cNvPicPr preferRelativeResize="0"/>
          <p:nvPr/>
        </p:nvPicPr>
        <p:blipFill rotWithShape="1">
          <a:blip r:embed="rId3">
            <a:alphaModFix/>
          </a:blip>
          <a:srcRect l="19950" t="20258" r="19428" b="25429"/>
          <a:stretch/>
        </p:blipFill>
        <p:spPr>
          <a:xfrm>
            <a:off x="5526985" y="2526750"/>
            <a:ext cx="346920" cy="33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40"/>
          <p:cNvPicPr preferRelativeResize="0"/>
          <p:nvPr/>
        </p:nvPicPr>
        <p:blipFill rotWithShape="1">
          <a:blip r:embed="rId3">
            <a:alphaModFix/>
          </a:blip>
          <a:srcRect l="19950" t="20258" r="19428" b="25429"/>
          <a:stretch/>
        </p:blipFill>
        <p:spPr>
          <a:xfrm>
            <a:off x="7755985" y="2526750"/>
            <a:ext cx="346920" cy="335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1"/>
          <p:cNvSpPr txBox="1">
            <a:spLocks noGrp="1"/>
          </p:cNvSpPr>
          <p:nvPr>
            <p:ph type="ctrTitle"/>
          </p:nvPr>
        </p:nvSpPr>
        <p:spPr>
          <a:xfrm>
            <a:off x="489757" y="521658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</a:pPr>
            <a:r>
              <a:rPr lang="en" sz="4000"/>
              <a:t>VOCABULARY</a:t>
            </a:r>
            <a:endParaRPr sz="4000"/>
          </a:p>
        </p:txBody>
      </p:sp>
      <p:sp>
        <p:nvSpPr>
          <p:cNvPr id="418" name="Google Shape;418;p41"/>
          <p:cNvSpPr txBox="1">
            <a:spLocks noGrp="1"/>
          </p:cNvSpPr>
          <p:nvPr>
            <p:ph type="sldNum" idx="12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419" name="Google Shape;419;p41"/>
          <p:cNvSpPr txBox="1"/>
          <p:nvPr/>
        </p:nvSpPr>
        <p:spPr>
          <a:xfrm>
            <a:off x="263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1"/>
          <p:cNvSpPr txBox="1"/>
          <p:nvPr/>
        </p:nvSpPr>
        <p:spPr>
          <a:xfrm>
            <a:off x="263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entury Gothic"/>
                <a:ea typeface="Century Gothic"/>
                <a:cs typeface="Century Gothic"/>
                <a:sym typeface="Century Gothic"/>
              </a:rPr>
              <a:t>PHILANTHROPIST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p41"/>
          <p:cNvSpPr txBox="1"/>
          <p:nvPr/>
        </p:nvSpPr>
        <p:spPr>
          <a:xfrm>
            <a:off x="2492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41"/>
          <p:cNvSpPr txBox="1"/>
          <p:nvPr/>
        </p:nvSpPr>
        <p:spPr>
          <a:xfrm>
            <a:off x="2492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PHILANTHROPY</a:t>
            </a:r>
            <a:endParaRPr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3" name="Google Shape;423;p41"/>
          <p:cNvSpPr txBox="1"/>
          <p:nvPr/>
        </p:nvSpPr>
        <p:spPr>
          <a:xfrm>
            <a:off x="4721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41"/>
          <p:cNvSpPr txBox="1"/>
          <p:nvPr/>
        </p:nvSpPr>
        <p:spPr>
          <a:xfrm>
            <a:off x="4721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3Ts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5" name="Google Shape;425;p41"/>
          <p:cNvSpPr txBox="1"/>
          <p:nvPr/>
        </p:nvSpPr>
        <p:spPr>
          <a:xfrm>
            <a:off x="6950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41"/>
          <p:cNvSpPr txBox="1"/>
          <p:nvPr/>
        </p:nvSpPr>
        <p:spPr>
          <a:xfrm>
            <a:off x="6950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NEED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7" name="Google Shape;427;p41"/>
          <p:cNvSpPr txBox="1"/>
          <p:nvPr/>
        </p:nvSpPr>
        <p:spPr>
          <a:xfrm>
            <a:off x="249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41"/>
          <p:cNvSpPr txBox="1"/>
          <p:nvPr/>
        </p:nvSpPr>
        <p:spPr>
          <a:xfrm>
            <a:off x="249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SERVICE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9" name="Google Shape;429;p41"/>
          <p:cNvSpPr txBox="1"/>
          <p:nvPr/>
        </p:nvSpPr>
        <p:spPr>
          <a:xfrm>
            <a:off x="2478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41"/>
          <p:cNvSpPr txBox="1"/>
          <p:nvPr/>
        </p:nvSpPr>
        <p:spPr>
          <a:xfrm>
            <a:off x="2478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DF36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LOCAL</a:t>
            </a:r>
            <a:endParaRPr sz="2000" b="1">
              <a:solidFill>
                <a:srgbClr val="DF36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1" name="Google Shape;431;p41"/>
          <p:cNvSpPr txBox="1"/>
          <p:nvPr/>
        </p:nvSpPr>
        <p:spPr>
          <a:xfrm>
            <a:off x="4707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41"/>
          <p:cNvSpPr txBox="1"/>
          <p:nvPr/>
        </p:nvSpPr>
        <p:spPr>
          <a:xfrm>
            <a:off x="4707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VOLUNTEER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3" name="Google Shape;433;p41"/>
          <p:cNvSpPr txBox="1"/>
          <p:nvPr/>
        </p:nvSpPr>
        <p:spPr>
          <a:xfrm>
            <a:off x="6936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3Ts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4" name="Google Shape;434;p41"/>
          <p:cNvSpPr txBox="1"/>
          <p:nvPr/>
        </p:nvSpPr>
        <p:spPr>
          <a:xfrm>
            <a:off x="6936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41"/>
          <p:cNvSpPr txBox="1"/>
          <p:nvPr/>
        </p:nvSpPr>
        <p:spPr>
          <a:xfrm>
            <a:off x="6950250" y="3319400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GIVING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6" name="Google Shape;436;p41"/>
          <p:cNvPicPr preferRelativeResize="0"/>
          <p:nvPr/>
        </p:nvPicPr>
        <p:blipFill rotWithShape="1">
          <a:blip r:embed="rId3">
            <a:alphaModFix/>
          </a:blip>
          <a:srcRect l="19950" t="20258" r="19428" b="25429"/>
          <a:stretch/>
        </p:blipFill>
        <p:spPr>
          <a:xfrm>
            <a:off x="1068985" y="2526750"/>
            <a:ext cx="346920" cy="33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41"/>
          <p:cNvPicPr preferRelativeResize="0"/>
          <p:nvPr/>
        </p:nvPicPr>
        <p:blipFill rotWithShape="1">
          <a:blip r:embed="rId3">
            <a:alphaModFix/>
          </a:blip>
          <a:srcRect l="19950" t="20258" r="19428" b="25429"/>
          <a:stretch/>
        </p:blipFill>
        <p:spPr>
          <a:xfrm>
            <a:off x="3297997" y="2526750"/>
            <a:ext cx="346920" cy="33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41"/>
          <p:cNvPicPr preferRelativeResize="0"/>
          <p:nvPr/>
        </p:nvPicPr>
        <p:blipFill rotWithShape="1">
          <a:blip r:embed="rId3">
            <a:alphaModFix/>
          </a:blip>
          <a:srcRect l="19950" t="20258" r="19428" b="25429"/>
          <a:stretch/>
        </p:blipFill>
        <p:spPr>
          <a:xfrm>
            <a:off x="5526985" y="2526750"/>
            <a:ext cx="346920" cy="33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41"/>
          <p:cNvPicPr preferRelativeResize="0"/>
          <p:nvPr/>
        </p:nvPicPr>
        <p:blipFill rotWithShape="1">
          <a:blip r:embed="rId3">
            <a:alphaModFix/>
          </a:blip>
          <a:srcRect l="19950" t="20258" r="19428" b="25429"/>
          <a:stretch/>
        </p:blipFill>
        <p:spPr>
          <a:xfrm>
            <a:off x="7755985" y="2526750"/>
            <a:ext cx="346920" cy="33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41"/>
          <p:cNvPicPr preferRelativeResize="0"/>
          <p:nvPr/>
        </p:nvPicPr>
        <p:blipFill rotWithShape="1">
          <a:blip r:embed="rId3">
            <a:alphaModFix/>
          </a:blip>
          <a:srcRect l="19950" t="20258" r="19428" b="25429"/>
          <a:stretch/>
        </p:blipFill>
        <p:spPr>
          <a:xfrm>
            <a:off x="1055035" y="3962475"/>
            <a:ext cx="346920" cy="335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2"/>
          <p:cNvSpPr txBox="1">
            <a:spLocks noGrp="1"/>
          </p:cNvSpPr>
          <p:nvPr>
            <p:ph type="ctrTitle"/>
          </p:nvPr>
        </p:nvSpPr>
        <p:spPr>
          <a:xfrm>
            <a:off x="489757" y="521658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</a:pPr>
            <a:r>
              <a:rPr lang="en" sz="4000"/>
              <a:t>VOCABULARY</a:t>
            </a:r>
            <a:endParaRPr sz="4000"/>
          </a:p>
        </p:txBody>
      </p:sp>
      <p:sp>
        <p:nvSpPr>
          <p:cNvPr id="446" name="Google Shape;446;p42"/>
          <p:cNvSpPr txBox="1">
            <a:spLocks noGrp="1"/>
          </p:cNvSpPr>
          <p:nvPr>
            <p:ph type="sldNum" idx="12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447" name="Google Shape;447;p42"/>
          <p:cNvSpPr txBox="1"/>
          <p:nvPr/>
        </p:nvSpPr>
        <p:spPr>
          <a:xfrm>
            <a:off x="263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42"/>
          <p:cNvSpPr txBox="1"/>
          <p:nvPr/>
        </p:nvSpPr>
        <p:spPr>
          <a:xfrm>
            <a:off x="263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entury Gothic"/>
                <a:ea typeface="Century Gothic"/>
                <a:cs typeface="Century Gothic"/>
                <a:sym typeface="Century Gothic"/>
              </a:rPr>
              <a:t>PHILANTHROPIST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9" name="Google Shape;449;p42"/>
          <p:cNvSpPr txBox="1"/>
          <p:nvPr/>
        </p:nvSpPr>
        <p:spPr>
          <a:xfrm>
            <a:off x="2492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42"/>
          <p:cNvSpPr txBox="1"/>
          <p:nvPr/>
        </p:nvSpPr>
        <p:spPr>
          <a:xfrm>
            <a:off x="2492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entury Gothic"/>
                <a:ea typeface="Century Gothic"/>
                <a:cs typeface="Century Gothic"/>
                <a:sym typeface="Century Gothic"/>
              </a:rPr>
              <a:t>PHILANTHROPY</a:t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Google Shape;451;p42"/>
          <p:cNvSpPr txBox="1"/>
          <p:nvPr/>
        </p:nvSpPr>
        <p:spPr>
          <a:xfrm>
            <a:off x="4721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42"/>
          <p:cNvSpPr txBox="1"/>
          <p:nvPr/>
        </p:nvSpPr>
        <p:spPr>
          <a:xfrm>
            <a:off x="4721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3Ts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3" name="Google Shape;453;p42"/>
          <p:cNvSpPr txBox="1"/>
          <p:nvPr/>
        </p:nvSpPr>
        <p:spPr>
          <a:xfrm>
            <a:off x="6950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42"/>
          <p:cNvSpPr txBox="1"/>
          <p:nvPr/>
        </p:nvSpPr>
        <p:spPr>
          <a:xfrm>
            <a:off x="6950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NEED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5" name="Google Shape;455;p42"/>
          <p:cNvSpPr txBox="1"/>
          <p:nvPr/>
        </p:nvSpPr>
        <p:spPr>
          <a:xfrm>
            <a:off x="249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42"/>
          <p:cNvSpPr txBox="1"/>
          <p:nvPr/>
        </p:nvSpPr>
        <p:spPr>
          <a:xfrm>
            <a:off x="249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SERVICE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7" name="Google Shape;457;p42"/>
          <p:cNvSpPr txBox="1"/>
          <p:nvPr/>
        </p:nvSpPr>
        <p:spPr>
          <a:xfrm>
            <a:off x="2478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42"/>
          <p:cNvSpPr txBox="1"/>
          <p:nvPr/>
        </p:nvSpPr>
        <p:spPr>
          <a:xfrm>
            <a:off x="2478300" y="3138000"/>
            <a:ext cx="19584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DF36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city, town or district rather than a large area.</a:t>
            </a:r>
            <a:endParaRPr sz="2000" b="1">
              <a:solidFill>
                <a:srgbClr val="DF36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9" name="Google Shape;459;p42"/>
          <p:cNvSpPr txBox="1"/>
          <p:nvPr/>
        </p:nvSpPr>
        <p:spPr>
          <a:xfrm>
            <a:off x="4707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42"/>
          <p:cNvSpPr txBox="1"/>
          <p:nvPr/>
        </p:nvSpPr>
        <p:spPr>
          <a:xfrm>
            <a:off x="4707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VOLUNTEER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1" name="Google Shape;461;p42"/>
          <p:cNvSpPr txBox="1"/>
          <p:nvPr/>
        </p:nvSpPr>
        <p:spPr>
          <a:xfrm>
            <a:off x="6936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3Ts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2" name="Google Shape;462;p42"/>
          <p:cNvSpPr txBox="1"/>
          <p:nvPr/>
        </p:nvSpPr>
        <p:spPr>
          <a:xfrm>
            <a:off x="6936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42"/>
          <p:cNvSpPr txBox="1"/>
          <p:nvPr/>
        </p:nvSpPr>
        <p:spPr>
          <a:xfrm>
            <a:off x="6950250" y="3319400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GIVING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4" name="Google Shape;464;p42"/>
          <p:cNvPicPr preferRelativeResize="0"/>
          <p:nvPr/>
        </p:nvPicPr>
        <p:blipFill rotWithShape="1">
          <a:blip r:embed="rId3">
            <a:alphaModFix/>
          </a:blip>
          <a:srcRect l="19950" t="20258" r="19428" b="25429"/>
          <a:stretch/>
        </p:blipFill>
        <p:spPr>
          <a:xfrm>
            <a:off x="1068985" y="2526750"/>
            <a:ext cx="346920" cy="33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42"/>
          <p:cNvPicPr preferRelativeResize="0"/>
          <p:nvPr/>
        </p:nvPicPr>
        <p:blipFill rotWithShape="1">
          <a:blip r:embed="rId3">
            <a:alphaModFix/>
          </a:blip>
          <a:srcRect l="19950" t="20258" r="19428" b="25429"/>
          <a:stretch/>
        </p:blipFill>
        <p:spPr>
          <a:xfrm>
            <a:off x="3297997" y="2526750"/>
            <a:ext cx="346920" cy="33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42"/>
          <p:cNvPicPr preferRelativeResize="0"/>
          <p:nvPr/>
        </p:nvPicPr>
        <p:blipFill rotWithShape="1">
          <a:blip r:embed="rId3">
            <a:alphaModFix/>
          </a:blip>
          <a:srcRect l="19950" t="20258" r="19428" b="25429"/>
          <a:stretch/>
        </p:blipFill>
        <p:spPr>
          <a:xfrm>
            <a:off x="5526985" y="2526750"/>
            <a:ext cx="346920" cy="33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42"/>
          <p:cNvPicPr preferRelativeResize="0"/>
          <p:nvPr/>
        </p:nvPicPr>
        <p:blipFill rotWithShape="1">
          <a:blip r:embed="rId3">
            <a:alphaModFix/>
          </a:blip>
          <a:srcRect l="19950" t="20258" r="19428" b="25429"/>
          <a:stretch/>
        </p:blipFill>
        <p:spPr>
          <a:xfrm>
            <a:off x="7755985" y="2526750"/>
            <a:ext cx="346920" cy="33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42"/>
          <p:cNvPicPr preferRelativeResize="0"/>
          <p:nvPr/>
        </p:nvPicPr>
        <p:blipFill rotWithShape="1">
          <a:blip r:embed="rId3">
            <a:alphaModFix/>
          </a:blip>
          <a:srcRect l="19950" t="20258" r="19428" b="25429"/>
          <a:stretch/>
        </p:blipFill>
        <p:spPr>
          <a:xfrm>
            <a:off x="1055035" y="3962475"/>
            <a:ext cx="346920" cy="335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3"/>
          <p:cNvSpPr txBox="1">
            <a:spLocks noGrp="1"/>
          </p:cNvSpPr>
          <p:nvPr>
            <p:ph type="ctrTitle"/>
          </p:nvPr>
        </p:nvSpPr>
        <p:spPr>
          <a:xfrm>
            <a:off x="489757" y="521658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</a:pPr>
            <a:r>
              <a:rPr lang="en" sz="4000"/>
              <a:t>VOCABULARY</a:t>
            </a:r>
            <a:endParaRPr sz="4000"/>
          </a:p>
        </p:txBody>
      </p:sp>
      <p:sp>
        <p:nvSpPr>
          <p:cNvPr id="474" name="Google Shape;474;p43"/>
          <p:cNvSpPr txBox="1">
            <a:spLocks noGrp="1"/>
          </p:cNvSpPr>
          <p:nvPr>
            <p:ph type="sldNum" idx="12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475" name="Google Shape;475;p43"/>
          <p:cNvSpPr txBox="1"/>
          <p:nvPr/>
        </p:nvSpPr>
        <p:spPr>
          <a:xfrm>
            <a:off x="263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43"/>
          <p:cNvSpPr txBox="1"/>
          <p:nvPr/>
        </p:nvSpPr>
        <p:spPr>
          <a:xfrm>
            <a:off x="263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entury Gothic"/>
                <a:ea typeface="Century Gothic"/>
                <a:cs typeface="Century Gothic"/>
                <a:sym typeface="Century Gothic"/>
              </a:rPr>
              <a:t>PHILANTHROPIST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7" name="Google Shape;477;p43"/>
          <p:cNvSpPr txBox="1"/>
          <p:nvPr/>
        </p:nvSpPr>
        <p:spPr>
          <a:xfrm>
            <a:off x="2492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43"/>
          <p:cNvSpPr txBox="1"/>
          <p:nvPr/>
        </p:nvSpPr>
        <p:spPr>
          <a:xfrm>
            <a:off x="2492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PHILANTHROPY</a:t>
            </a:r>
            <a:endParaRPr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9" name="Google Shape;479;p43"/>
          <p:cNvSpPr txBox="1"/>
          <p:nvPr/>
        </p:nvSpPr>
        <p:spPr>
          <a:xfrm>
            <a:off x="4721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3"/>
          <p:cNvSpPr txBox="1"/>
          <p:nvPr/>
        </p:nvSpPr>
        <p:spPr>
          <a:xfrm>
            <a:off x="4721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3Ts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1" name="Google Shape;481;p43"/>
          <p:cNvSpPr txBox="1"/>
          <p:nvPr/>
        </p:nvSpPr>
        <p:spPr>
          <a:xfrm>
            <a:off x="6950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43"/>
          <p:cNvSpPr txBox="1"/>
          <p:nvPr/>
        </p:nvSpPr>
        <p:spPr>
          <a:xfrm>
            <a:off x="6950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NEED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3" name="Google Shape;483;p43"/>
          <p:cNvSpPr txBox="1"/>
          <p:nvPr/>
        </p:nvSpPr>
        <p:spPr>
          <a:xfrm>
            <a:off x="249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43"/>
          <p:cNvSpPr txBox="1"/>
          <p:nvPr/>
        </p:nvSpPr>
        <p:spPr>
          <a:xfrm>
            <a:off x="249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SERVICE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5" name="Google Shape;485;p43"/>
          <p:cNvSpPr txBox="1"/>
          <p:nvPr/>
        </p:nvSpPr>
        <p:spPr>
          <a:xfrm>
            <a:off x="2478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43"/>
          <p:cNvSpPr txBox="1"/>
          <p:nvPr/>
        </p:nvSpPr>
        <p:spPr>
          <a:xfrm>
            <a:off x="2478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LOCAL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7" name="Google Shape;487;p43"/>
          <p:cNvSpPr txBox="1"/>
          <p:nvPr/>
        </p:nvSpPr>
        <p:spPr>
          <a:xfrm>
            <a:off x="4707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43"/>
          <p:cNvSpPr txBox="1"/>
          <p:nvPr/>
        </p:nvSpPr>
        <p:spPr>
          <a:xfrm>
            <a:off x="4707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DF36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VOLUNTEER</a:t>
            </a:r>
            <a:endParaRPr sz="2000" b="1">
              <a:solidFill>
                <a:srgbClr val="DF36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9" name="Google Shape;489;p43"/>
          <p:cNvSpPr txBox="1"/>
          <p:nvPr/>
        </p:nvSpPr>
        <p:spPr>
          <a:xfrm>
            <a:off x="6936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3Ts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0" name="Google Shape;490;p43"/>
          <p:cNvSpPr txBox="1"/>
          <p:nvPr/>
        </p:nvSpPr>
        <p:spPr>
          <a:xfrm>
            <a:off x="6936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3"/>
          <p:cNvSpPr txBox="1"/>
          <p:nvPr/>
        </p:nvSpPr>
        <p:spPr>
          <a:xfrm>
            <a:off x="6950250" y="3319400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GIVING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2" name="Google Shape;492;p43"/>
          <p:cNvPicPr preferRelativeResize="0"/>
          <p:nvPr/>
        </p:nvPicPr>
        <p:blipFill rotWithShape="1">
          <a:blip r:embed="rId3">
            <a:alphaModFix/>
          </a:blip>
          <a:srcRect l="19950" t="20258" r="19428" b="25429"/>
          <a:stretch/>
        </p:blipFill>
        <p:spPr>
          <a:xfrm>
            <a:off x="1068985" y="2526750"/>
            <a:ext cx="346920" cy="33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43"/>
          <p:cNvPicPr preferRelativeResize="0"/>
          <p:nvPr/>
        </p:nvPicPr>
        <p:blipFill rotWithShape="1">
          <a:blip r:embed="rId3">
            <a:alphaModFix/>
          </a:blip>
          <a:srcRect l="19950" t="20258" r="19428" b="25429"/>
          <a:stretch/>
        </p:blipFill>
        <p:spPr>
          <a:xfrm>
            <a:off x="3297997" y="2526750"/>
            <a:ext cx="346920" cy="33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43"/>
          <p:cNvPicPr preferRelativeResize="0"/>
          <p:nvPr/>
        </p:nvPicPr>
        <p:blipFill rotWithShape="1">
          <a:blip r:embed="rId3">
            <a:alphaModFix/>
          </a:blip>
          <a:srcRect l="19950" t="20258" r="19428" b="25429"/>
          <a:stretch/>
        </p:blipFill>
        <p:spPr>
          <a:xfrm>
            <a:off x="5526985" y="2526750"/>
            <a:ext cx="346920" cy="33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3"/>
          <p:cNvPicPr preferRelativeResize="0"/>
          <p:nvPr/>
        </p:nvPicPr>
        <p:blipFill rotWithShape="1">
          <a:blip r:embed="rId3">
            <a:alphaModFix/>
          </a:blip>
          <a:srcRect l="19950" t="20258" r="19428" b="25429"/>
          <a:stretch/>
        </p:blipFill>
        <p:spPr>
          <a:xfrm>
            <a:off x="7755985" y="2526750"/>
            <a:ext cx="346920" cy="33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3"/>
          <p:cNvPicPr preferRelativeResize="0"/>
          <p:nvPr/>
        </p:nvPicPr>
        <p:blipFill rotWithShape="1">
          <a:blip r:embed="rId3">
            <a:alphaModFix/>
          </a:blip>
          <a:srcRect l="19950" t="20258" r="19428" b="25429"/>
          <a:stretch/>
        </p:blipFill>
        <p:spPr>
          <a:xfrm>
            <a:off x="1055035" y="3962475"/>
            <a:ext cx="346920" cy="33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43"/>
          <p:cNvPicPr preferRelativeResize="0"/>
          <p:nvPr/>
        </p:nvPicPr>
        <p:blipFill rotWithShape="1">
          <a:blip r:embed="rId3">
            <a:alphaModFix/>
          </a:blip>
          <a:srcRect l="19950" t="20258" r="19428" b="25429"/>
          <a:stretch/>
        </p:blipFill>
        <p:spPr>
          <a:xfrm>
            <a:off x="3284047" y="3962475"/>
            <a:ext cx="346920" cy="335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4"/>
          <p:cNvSpPr txBox="1">
            <a:spLocks noGrp="1"/>
          </p:cNvSpPr>
          <p:nvPr>
            <p:ph type="ctrTitle"/>
          </p:nvPr>
        </p:nvSpPr>
        <p:spPr>
          <a:xfrm>
            <a:off x="489757" y="521658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</a:pPr>
            <a:r>
              <a:rPr lang="en" sz="4000"/>
              <a:t>VOCABULARY</a:t>
            </a:r>
            <a:endParaRPr sz="4000"/>
          </a:p>
        </p:txBody>
      </p:sp>
      <p:sp>
        <p:nvSpPr>
          <p:cNvPr id="503" name="Google Shape;503;p44"/>
          <p:cNvSpPr txBox="1">
            <a:spLocks noGrp="1"/>
          </p:cNvSpPr>
          <p:nvPr>
            <p:ph type="sldNum" idx="12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504" name="Google Shape;504;p44"/>
          <p:cNvSpPr txBox="1"/>
          <p:nvPr/>
        </p:nvSpPr>
        <p:spPr>
          <a:xfrm>
            <a:off x="263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44"/>
          <p:cNvSpPr txBox="1"/>
          <p:nvPr/>
        </p:nvSpPr>
        <p:spPr>
          <a:xfrm>
            <a:off x="263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entury Gothic"/>
                <a:ea typeface="Century Gothic"/>
                <a:cs typeface="Century Gothic"/>
                <a:sym typeface="Century Gothic"/>
              </a:rPr>
              <a:t>PHILANTHROPIST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6" name="Google Shape;506;p44"/>
          <p:cNvSpPr txBox="1"/>
          <p:nvPr/>
        </p:nvSpPr>
        <p:spPr>
          <a:xfrm>
            <a:off x="2492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44"/>
          <p:cNvSpPr txBox="1"/>
          <p:nvPr/>
        </p:nvSpPr>
        <p:spPr>
          <a:xfrm>
            <a:off x="2492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entury Gothic"/>
                <a:ea typeface="Century Gothic"/>
                <a:cs typeface="Century Gothic"/>
                <a:sym typeface="Century Gothic"/>
              </a:rPr>
              <a:t>PHILANTHROPY</a:t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8" name="Google Shape;508;p44"/>
          <p:cNvSpPr txBox="1"/>
          <p:nvPr/>
        </p:nvSpPr>
        <p:spPr>
          <a:xfrm>
            <a:off x="4721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44"/>
          <p:cNvSpPr txBox="1"/>
          <p:nvPr/>
        </p:nvSpPr>
        <p:spPr>
          <a:xfrm>
            <a:off x="4721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3Ts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0" name="Google Shape;510;p44"/>
          <p:cNvSpPr txBox="1"/>
          <p:nvPr/>
        </p:nvSpPr>
        <p:spPr>
          <a:xfrm>
            <a:off x="6950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44"/>
          <p:cNvSpPr txBox="1"/>
          <p:nvPr/>
        </p:nvSpPr>
        <p:spPr>
          <a:xfrm>
            <a:off x="6950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NEED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2" name="Google Shape;512;p44"/>
          <p:cNvSpPr txBox="1"/>
          <p:nvPr/>
        </p:nvSpPr>
        <p:spPr>
          <a:xfrm>
            <a:off x="249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44"/>
          <p:cNvSpPr txBox="1"/>
          <p:nvPr/>
        </p:nvSpPr>
        <p:spPr>
          <a:xfrm>
            <a:off x="249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SERVICE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4" name="Google Shape;514;p44"/>
          <p:cNvSpPr txBox="1"/>
          <p:nvPr/>
        </p:nvSpPr>
        <p:spPr>
          <a:xfrm>
            <a:off x="2478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44"/>
          <p:cNvSpPr txBox="1"/>
          <p:nvPr/>
        </p:nvSpPr>
        <p:spPr>
          <a:xfrm>
            <a:off x="2478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LOCAL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6" name="Google Shape;516;p44"/>
          <p:cNvSpPr txBox="1"/>
          <p:nvPr/>
        </p:nvSpPr>
        <p:spPr>
          <a:xfrm>
            <a:off x="4707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44"/>
          <p:cNvSpPr txBox="1"/>
          <p:nvPr/>
        </p:nvSpPr>
        <p:spPr>
          <a:xfrm>
            <a:off x="4707300" y="3138075"/>
            <a:ext cx="19584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DF36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person who offers a service without getting anything in return</a:t>
            </a:r>
            <a:endParaRPr sz="1600" b="1">
              <a:solidFill>
                <a:srgbClr val="DF36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8" name="Google Shape;518;p44"/>
          <p:cNvSpPr txBox="1"/>
          <p:nvPr/>
        </p:nvSpPr>
        <p:spPr>
          <a:xfrm>
            <a:off x="6936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3Ts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9" name="Google Shape;519;p44"/>
          <p:cNvSpPr txBox="1"/>
          <p:nvPr/>
        </p:nvSpPr>
        <p:spPr>
          <a:xfrm>
            <a:off x="6936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44"/>
          <p:cNvSpPr txBox="1"/>
          <p:nvPr/>
        </p:nvSpPr>
        <p:spPr>
          <a:xfrm>
            <a:off x="6950250" y="3319400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GIVING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1" name="Google Shape;521;p44"/>
          <p:cNvPicPr preferRelativeResize="0"/>
          <p:nvPr/>
        </p:nvPicPr>
        <p:blipFill rotWithShape="1">
          <a:blip r:embed="rId3">
            <a:alphaModFix/>
          </a:blip>
          <a:srcRect l="19950" t="20258" r="19428" b="25429"/>
          <a:stretch/>
        </p:blipFill>
        <p:spPr>
          <a:xfrm>
            <a:off x="1068985" y="2526750"/>
            <a:ext cx="346920" cy="33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44"/>
          <p:cNvPicPr preferRelativeResize="0"/>
          <p:nvPr/>
        </p:nvPicPr>
        <p:blipFill rotWithShape="1">
          <a:blip r:embed="rId3">
            <a:alphaModFix/>
          </a:blip>
          <a:srcRect l="19950" t="20258" r="19428" b="25429"/>
          <a:stretch/>
        </p:blipFill>
        <p:spPr>
          <a:xfrm>
            <a:off x="3297997" y="2526750"/>
            <a:ext cx="346920" cy="33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44"/>
          <p:cNvPicPr preferRelativeResize="0"/>
          <p:nvPr/>
        </p:nvPicPr>
        <p:blipFill rotWithShape="1">
          <a:blip r:embed="rId3">
            <a:alphaModFix/>
          </a:blip>
          <a:srcRect l="19950" t="20258" r="19428" b="25429"/>
          <a:stretch/>
        </p:blipFill>
        <p:spPr>
          <a:xfrm>
            <a:off x="5526985" y="2526750"/>
            <a:ext cx="346920" cy="33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44"/>
          <p:cNvPicPr preferRelativeResize="0"/>
          <p:nvPr/>
        </p:nvPicPr>
        <p:blipFill rotWithShape="1">
          <a:blip r:embed="rId3">
            <a:alphaModFix/>
          </a:blip>
          <a:srcRect l="19950" t="20258" r="19428" b="25429"/>
          <a:stretch/>
        </p:blipFill>
        <p:spPr>
          <a:xfrm>
            <a:off x="7755985" y="2526750"/>
            <a:ext cx="346920" cy="33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44"/>
          <p:cNvPicPr preferRelativeResize="0"/>
          <p:nvPr/>
        </p:nvPicPr>
        <p:blipFill rotWithShape="1">
          <a:blip r:embed="rId3">
            <a:alphaModFix/>
          </a:blip>
          <a:srcRect l="19950" t="20258" r="19428" b="25429"/>
          <a:stretch/>
        </p:blipFill>
        <p:spPr>
          <a:xfrm>
            <a:off x="1055035" y="3962475"/>
            <a:ext cx="346920" cy="33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44"/>
          <p:cNvPicPr preferRelativeResize="0"/>
          <p:nvPr/>
        </p:nvPicPr>
        <p:blipFill rotWithShape="1">
          <a:blip r:embed="rId3">
            <a:alphaModFix/>
          </a:blip>
          <a:srcRect l="19950" t="20258" r="19428" b="25429"/>
          <a:stretch/>
        </p:blipFill>
        <p:spPr>
          <a:xfrm>
            <a:off x="3284047" y="3962475"/>
            <a:ext cx="346920" cy="335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45"/>
          <p:cNvSpPr txBox="1">
            <a:spLocks noGrp="1"/>
          </p:cNvSpPr>
          <p:nvPr>
            <p:ph type="ctrTitle"/>
          </p:nvPr>
        </p:nvSpPr>
        <p:spPr>
          <a:xfrm>
            <a:off x="489757" y="521658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</a:pPr>
            <a:r>
              <a:rPr lang="en" sz="4000"/>
              <a:t>VOCABULARY</a:t>
            </a:r>
            <a:endParaRPr sz="4000"/>
          </a:p>
        </p:txBody>
      </p:sp>
      <p:sp>
        <p:nvSpPr>
          <p:cNvPr id="532" name="Google Shape;532;p45"/>
          <p:cNvSpPr txBox="1">
            <a:spLocks noGrp="1"/>
          </p:cNvSpPr>
          <p:nvPr>
            <p:ph type="sldNum" idx="12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533" name="Google Shape;533;p45"/>
          <p:cNvSpPr txBox="1"/>
          <p:nvPr/>
        </p:nvSpPr>
        <p:spPr>
          <a:xfrm>
            <a:off x="263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45"/>
          <p:cNvSpPr txBox="1"/>
          <p:nvPr/>
        </p:nvSpPr>
        <p:spPr>
          <a:xfrm>
            <a:off x="263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entury Gothic"/>
                <a:ea typeface="Century Gothic"/>
                <a:cs typeface="Century Gothic"/>
                <a:sym typeface="Century Gothic"/>
              </a:rPr>
              <a:t>PHILANTHROPIST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5" name="Google Shape;535;p45"/>
          <p:cNvSpPr txBox="1"/>
          <p:nvPr/>
        </p:nvSpPr>
        <p:spPr>
          <a:xfrm>
            <a:off x="2492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45"/>
          <p:cNvSpPr txBox="1"/>
          <p:nvPr/>
        </p:nvSpPr>
        <p:spPr>
          <a:xfrm>
            <a:off x="2492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PHILANTHROPY</a:t>
            </a:r>
            <a:endParaRPr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7" name="Google Shape;537;p45"/>
          <p:cNvSpPr txBox="1"/>
          <p:nvPr/>
        </p:nvSpPr>
        <p:spPr>
          <a:xfrm>
            <a:off x="4721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45"/>
          <p:cNvSpPr txBox="1"/>
          <p:nvPr/>
        </p:nvSpPr>
        <p:spPr>
          <a:xfrm>
            <a:off x="4721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3Ts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9" name="Google Shape;539;p45"/>
          <p:cNvSpPr txBox="1"/>
          <p:nvPr/>
        </p:nvSpPr>
        <p:spPr>
          <a:xfrm>
            <a:off x="6950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45"/>
          <p:cNvSpPr txBox="1"/>
          <p:nvPr/>
        </p:nvSpPr>
        <p:spPr>
          <a:xfrm>
            <a:off x="6950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NEED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1" name="Google Shape;541;p45"/>
          <p:cNvSpPr txBox="1"/>
          <p:nvPr/>
        </p:nvSpPr>
        <p:spPr>
          <a:xfrm>
            <a:off x="249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45"/>
          <p:cNvSpPr txBox="1"/>
          <p:nvPr/>
        </p:nvSpPr>
        <p:spPr>
          <a:xfrm>
            <a:off x="249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SERVICE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3" name="Google Shape;543;p45"/>
          <p:cNvSpPr txBox="1"/>
          <p:nvPr/>
        </p:nvSpPr>
        <p:spPr>
          <a:xfrm>
            <a:off x="2478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45"/>
          <p:cNvSpPr txBox="1"/>
          <p:nvPr/>
        </p:nvSpPr>
        <p:spPr>
          <a:xfrm>
            <a:off x="2478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LOCAL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5" name="Google Shape;545;p45"/>
          <p:cNvSpPr txBox="1"/>
          <p:nvPr/>
        </p:nvSpPr>
        <p:spPr>
          <a:xfrm>
            <a:off x="4707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45"/>
          <p:cNvSpPr txBox="1"/>
          <p:nvPr/>
        </p:nvSpPr>
        <p:spPr>
          <a:xfrm>
            <a:off x="4707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VOLUNTEER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7" name="Google Shape;547;p45"/>
          <p:cNvSpPr txBox="1"/>
          <p:nvPr/>
        </p:nvSpPr>
        <p:spPr>
          <a:xfrm>
            <a:off x="6936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3Ts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8" name="Google Shape;548;p45"/>
          <p:cNvSpPr txBox="1"/>
          <p:nvPr/>
        </p:nvSpPr>
        <p:spPr>
          <a:xfrm>
            <a:off x="6936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45"/>
          <p:cNvSpPr txBox="1"/>
          <p:nvPr/>
        </p:nvSpPr>
        <p:spPr>
          <a:xfrm>
            <a:off x="6950250" y="3319400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DF36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GIVING</a:t>
            </a:r>
            <a:endParaRPr sz="2000" b="1">
              <a:solidFill>
                <a:srgbClr val="DF36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0" name="Google Shape;550;p45"/>
          <p:cNvPicPr preferRelativeResize="0"/>
          <p:nvPr/>
        </p:nvPicPr>
        <p:blipFill rotWithShape="1">
          <a:blip r:embed="rId3">
            <a:alphaModFix/>
          </a:blip>
          <a:srcRect l="19950" t="20258" r="19428" b="25429"/>
          <a:stretch/>
        </p:blipFill>
        <p:spPr>
          <a:xfrm>
            <a:off x="1068985" y="2526750"/>
            <a:ext cx="346920" cy="33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45"/>
          <p:cNvPicPr preferRelativeResize="0"/>
          <p:nvPr/>
        </p:nvPicPr>
        <p:blipFill rotWithShape="1">
          <a:blip r:embed="rId3">
            <a:alphaModFix/>
          </a:blip>
          <a:srcRect l="19950" t="20258" r="19428" b="25429"/>
          <a:stretch/>
        </p:blipFill>
        <p:spPr>
          <a:xfrm>
            <a:off x="3297997" y="2526750"/>
            <a:ext cx="346920" cy="33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45"/>
          <p:cNvPicPr preferRelativeResize="0"/>
          <p:nvPr/>
        </p:nvPicPr>
        <p:blipFill rotWithShape="1">
          <a:blip r:embed="rId3">
            <a:alphaModFix/>
          </a:blip>
          <a:srcRect l="19950" t="20258" r="19428" b="25429"/>
          <a:stretch/>
        </p:blipFill>
        <p:spPr>
          <a:xfrm>
            <a:off x="5526985" y="2526750"/>
            <a:ext cx="346920" cy="33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45"/>
          <p:cNvPicPr preferRelativeResize="0"/>
          <p:nvPr/>
        </p:nvPicPr>
        <p:blipFill rotWithShape="1">
          <a:blip r:embed="rId3">
            <a:alphaModFix/>
          </a:blip>
          <a:srcRect l="19950" t="20258" r="19428" b="25429"/>
          <a:stretch/>
        </p:blipFill>
        <p:spPr>
          <a:xfrm>
            <a:off x="7755985" y="2526750"/>
            <a:ext cx="346920" cy="33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45"/>
          <p:cNvPicPr preferRelativeResize="0"/>
          <p:nvPr/>
        </p:nvPicPr>
        <p:blipFill rotWithShape="1">
          <a:blip r:embed="rId3">
            <a:alphaModFix/>
          </a:blip>
          <a:srcRect l="19950" t="20258" r="19428" b="25429"/>
          <a:stretch/>
        </p:blipFill>
        <p:spPr>
          <a:xfrm>
            <a:off x="1055035" y="3962475"/>
            <a:ext cx="346920" cy="33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45"/>
          <p:cNvPicPr preferRelativeResize="0"/>
          <p:nvPr/>
        </p:nvPicPr>
        <p:blipFill rotWithShape="1">
          <a:blip r:embed="rId3">
            <a:alphaModFix/>
          </a:blip>
          <a:srcRect l="19950" t="20258" r="19428" b="25429"/>
          <a:stretch/>
        </p:blipFill>
        <p:spPr>
          <a:xfrm>
            <a:off x="3284047" y="3962475"/>
            <a:ext cx="346920" cy="33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45"/>
          <p:cNvPicPr preferRelativeResize="0"/>
          <p:nvPr/>
        </p:nvPicPr>
        <p:blipFill rotWithShape="1">
          <a:blip r:embed="rId3">
            <a:alphaModFix/>
          </a:blip>
          <a:srcRect l="19950" t="20258" r="19428" b="25429"/>
          <a:stretch/>
        </p:blipFill>
        <p:spPr>
          <a:xfrm>
            <a:off x="5526985" y="3962475"/>
            <a:ext cx="346920" cy="335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6"/>
          <p:cNvSpPr txBox="1">
            <a:spLocks noGrp="1"/>
          </p:cNvSpPr>
          <p:nvPr>
            <p:ph type="ctrTitle"/>
          </p:nvPr>
        </p:nvSpPr>
        <p:spPr>
          <a:xfrm>
            <a:off x="489757" y="521658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</a:pPr>
            <a:r>
              <a:rPr lang="en" sz="4000"/>
              <a:t>VOCABULARY</a:t>
            </a:r>
            <a:endParaRPr sz="4000"/>
          </a:p>
        </p:txBody>
      </p:sp>
      <p:sp>
        <p:nvSpPr>
          <p:cNvPr id="562" name="Google Shape;562;p46"/>
          <p:cNvSpPr txBox="1">
            <a:spLocks noGrp="1"/>
          </p:cNvSpPr>
          <p:nvPr>
            <p:ph type="sldNum" idx="12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563" name="Google Shape;563;p46"/>
          <p:cNvSpPr txBox="1"/>
          <p:nvPr/>
        </p:nvSpPr>
        <p:spPr>
          <a:xfrm>
            <a:off x="263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46"/>
          <p:cNvSpPr txBox="1"/>
          <p:nvPr/>
        </p:nvSpPr>
        <p:spPr>
          <a:xfrm>
            <a:off x="263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entury Gothic"/>
                <a:ea typeface="Century Gothic"/>
                <a:cs typeface="Century Gothic"/>
                <a:sym typeface="Century Gothic"/>
              </a:rPr>
              <a:t>PHILANTHROPIST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5" name="Google Shape;565;p46"/>
          <p:cNvSpPr txBox="1"/>
          <p:nvPr/>
        </p:nvSpPr>
        <p:spPr>
          <a:xfrm>
            <a:off x="2492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46"/>
          <p:cNvSpPr txBox="1"/>
          <p:nvPr/>
        </p:nvSpPr>
        <p:spPr>
          <a:xfrm>
            <a:off x="2492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entury Gothic"/>
                <a:ea typeface="Century Gothic"/>
                <a:cs typeface="Century Gothic"/>
                <a:sym typeface="Century Gothic"/>
              </a:rPr>
              <a:t>PHILANTHROPY</a:t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7" name="Google Shape;567;p46"/>
          <p:cNvSpPr txBox="1"/>
          <p:nvPr/>
        </p:nvSpPr>
        <p:spPr>
          <a:xfrm>
            <a:off x="4721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46"/>
          <p:cNvSpPr txBox="1"/>
          <p:nvPr/>
        </p:nvSpPr>
        <p:spPr>
          <a:xfrm>
            <a:off x="4721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3Ts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9" name="Google Shape;569;p46"/>
          <p:cNvSpPr txBox="1"/>
          <p:nvPr/>
        </p:nvSpPr>
        <p:spPr>
          <a:xfrm>
            <a:off x="6950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46"/>
          <p:cNvSpPr txBox="1"/>
          <p:nvPr/>
        </p:nvSpPr>
        <p:spPr>
          <a:xfrm>
            <a:off x="6950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NEED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1" name="Google Shape;571;p46"/>
          <p:cNvSpPr txBox="1"/>
          <p:nvPr/>
        </p:nvSpPr>
        <p:spPr>
          <a:xfrm>
            <a:off x="249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46"/>
          <p:cNvSpPr txBox="1"/>
          <p:nvPr/>
        </p:nvSpPr>
        <p:spPr>
          <a:xfrm>
            <a:off x="249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SERVICE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3" name="Google Shape;573;p46"/>
          <p:cNvSpPr txBox="1"/>
          <p:nvPr/>
        </p:nvSpPr>
        <p:spPr>
          <a:xfrm>
            <a:off x="2478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46"/>
          <p:cNvSpPr txBox="1"/>
          <p:nvPr/>
        </p:nvSpPr>
        <p:spPr>
          <a:xfrm>
            <a:off x="2478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LOCAL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5" name="Google Shape;575;p46"/>
          <p:cNvSpPr txBox="1"/>
          <p:nvPr/>
        </p:nvSpPr>
        <p:spPr>
          <a:xfrm>
            <a:off x="4707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46"/>
          <p:cNvSpPr txBox="1"/>
          <p:nvPr/>
        </p:nvSpPr>
        <p:spPr>
          <a:xfrm>
            <a:off x="4707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VOLUNTEER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7" name="Google Shape;577;p46"/>
          <p:cNvSpPr txBox="1"/>
          <p:nvPr/>
        </p:nvSpPr>
        <p:spPr>
          <a:xfrm>
            <a:off x="6936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3Ts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8" name="Google Shape;578;p46"/>
          <p:cNvSpPr txBox="1"/>
          <p:nvPr/>
        </p:nvSpPr>
        <p:spPr>
          <a:xfrm>
            <a:off x="6936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46"/>
          <p:cNvSpPr txBox="1"/>
          <p:nvPr/>
        </p:nvSpPr>
        <p:spPr>
          <a:xfrm>
            <a:off x="6950250" y="3319400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DF36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Sharing without expecting anything back.</a:t>
            </a:r>
            <a:endParaRPr sz="1700" b="1">
              <a:solidFill>
                <a:srgbClr val="DF36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0" name="Google Shape;580;p46"/>
          <p:cNvPicPr preferRelativeResize="0"/>
          <p:nvPr/>
        </p:nvPicPr>
        <p:blipFill rotWithShape="1">
          <a:blip r:embed="rId3">
            <a:alphaModFix/>
          </a:blip>
          <a:srcRect l="19950" t="20258" r="19428" b="25429"/>
          <a:stretch/>
        </p:blipFill>
        <p:spPr>
          <a:xfrm>
            <a:off x="1068985" y="2526750"/>
            <a:ext cx="346920" cy="33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46"/>
          <p:cNvPicPr preferRelativeResize="0"/>
          <p:nvPr/>
        </p:nvPicPr>
        <p:blipFill rotWithShape="1">
          <a:blip r:embed="rId3">
            <a:alphaModFix/>
          </a:blip>
          <a:srcRect l="19950" t="20258" r="19428" b="25429"/>
          <a:stretch/>
        </p:blipFill>
        <p:spPr>
          <a:xfrm>
            <a:off x="3297997" y="2526750"/>
            <a:ext cx="346920" cy="33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46"/>
          <p:cNvPicPr preferRelativeResize="0"/>
          <p:nvPr/>
        </p:nvPicPr>
        <p:blipFill rotWithShape="1">
          <a:blip r:embed="rId3">
            <a:alphaModFix/>
          </a:blip>
          <a:srcRect l="19950" t="20258" r="19428" b="25429"/>
          <a:stretch/>
        </p:blipFill>
        <p:spPr>
          <a:xfrm>
            <a:off x="5526985" y="2526750"/>
            <a:ext cx="346920" cy="33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46"/>
          <p:cNvPicPr preferRelativeResize="0"/>
          <p:nvPr/>
        </p:nvPicPr>
        <p:blipFill rotWithShape="1">
          <a:blip r:embed="rId3">
            <a:alphaModFix/>
          </a:blip>
          <a:srcRect l="19950" t="20258" r="19428" b="25429"/>
          <a:stretch/>
        </p:blipFill>
        <p:spPr>
          <a:xfrm>
            <a:off x="7755985" y="2526750"/>
            <a:ext cx="346920" cy="33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46"/>
          <p:cNvPicPr preferRelativeResize="0"/>
          <p:nvPr/>
        </p:nvPicPr>
        <p:blipFill rotWithShape="1">
          <a:blip r:embed="rId3">
            <a:alphaModFix/>
          </a:blip>
          <a:srcRect l="19950" t="20258" r="19428" b="25429"/>
          <a:stretch/>
        </p:blipFill>
        <p:spPr>
          <a:xfrm>
            <a:off x="1055035" y="3962475"/>
            <a:ext cx="346920" cy="33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46"/>
          <p:cNvPicPr preferRelativeResize="0"/>
          <p:nvPr/>
        </p:nvPicPr>
        <p:blipFill rotWithShape="1">
          <a:blip r:embed="rId3">
            <a:alphaModFix/>
          </a:blip>
          <a:srcRect l="19950" t="20258" r="19428" b="25429"/>
          <a:stretch/>
        </p:blipFill>
        <p:spPr>
          <a:xfrm>
            <a:off x="3284047" y="3962475"/>
            <a:ext cx="346920" cy="33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46"/>
          <p:cNvPicPr preferRelativeResize="0"/>
          <p:nvPr/>
        </p:nvPicPr>
        <p:blipFill rotWithShape="1">
          <a:blip r:embed="rId3">
            <a:alphaModFix/>
          </a:blip>
          <a:srcRect l="19950" t="20258" r="19428" b="25429"/>
          <a:stretch/>
        </p:blipFill>
        <p:spPr>
          <a:xfrm>
            <a:off x="5526985" y="3962475"/>
            <a:ext cx="346920" cy="335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47"/>
          <p:cNvSpPr txBox="1">
            <a:spLocks noGrp="1"/>
          </p:cNvSpPr>
          <p:nvPr>
            <p:ph type="ctrTitle"/>
          </p:nvPr>
        </p:nvSpPr>
        <p:spPr>
          <a:xfrm>
            <a:off x="489757" y="521658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</a:pPr>
            <a:r>
              <a:rPr lang="en" sz="4000"/>
              <a:t>VOCABULARY</a:t>
            </a:r>
            <a:endParaRPr sz="4000"/>
          </a:p>
        </p:txBody>
      </p:sp>
      <p:sp>
        <p:nvSpPr>
          <p:cNvPr id="592" name="Google Shape;592;p47"/>
          <p:cNvSpPr txBox="1">
            <a:spLocks noGrp="1"/>
          </p:cNvSpPr>
          <p:nvPr>
            <p:ph type="sldNum" idx="12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593" name="Google Shape;593;p47"/>
          <p:cNvSpPr txBox="1"/>
          <p:nvPr/>
        </p:nvSpPr>
        <p:spPr>
          <a:xfrm>
            <a:off x="263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47"/>
          <p:cNvSpPr txBox="1"/>
          <p:nvPr/>
        </p:nvSpPr>
        <p:spPr>
          <a:xfrm>
            <a:off x="263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entury Gothic"/>
                <a:ea typeface="Century Gothic"/>
                <a:cs typeface="Century Gothic"/>
                <a:sym typeface="Century Gothic"/>
              </a:rPr>
              <a:t>PHILANTHROPIST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5" name="Google Shape;595;p47"/>
          <p:cNvSpPr txBox="1"/>
          <p:nvPr/>
        </p:nvSpPr>
        <p:spPr>
          <a:xfrm>
            <a:off x="2492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47"/>
          <p:cNvSpPr txBox="1"/>
          <p:nvPr/>
        </p:nvSpPr>
        <p:spPr>
          <a:xfrm>
            <a:off x="2492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entury Gothic"/>
                <a:ea typeface="Century Gothic"/>
                <a:cs typeface="Century Gothic"/>
                <a:sym typeface="Century Gothic"/>
              </a:rPr>
              <a:t>PHILANTHROPY</a:t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7" name="Google Shape;597;p47"/>
          <p:cNvSpPr txBox="1"/>
          <p:nvPr/>
        </p:nvSpPr>
        <p:spPr>
          <a:xfrm>
            <a:off x="4721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47"/>
          <p:cNvSpPr txBox="1"/>
          <p:nvPr/>
        </p:nvSpPr>
        <p:spPr>
          <a:xfrm>
            <a:off x="4721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3Ts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9" name="Google Shape;599;p47"/>
          <p:cNvSpPr txBox="1"/>
          <p:nvPr/>
        </p:nvSpPr>
        <p:spPr>
          <a:xfrm>
            <a:off x="6950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47"/>
          <p:cNvSpPr txBox="1"/>
          <p:nvPr/>
        </p:nvSpPr>
        <p:spPr>
          <a:xfrm>
            <a:off x="6950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NEED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1" name="Google Shape;601;p47"/>
          <p:cNvSpPr txBox="1"/>
          <p:nvPr/>
        </p:nvSpPr>
        <p:spPr>
          <a:xfrm>
            <a:off x="249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47"/>
          <p:cNvSpPr txBox="1"/>
          <p:nvPr/>
        </p:nvSpPr>
        <p:spPr>
          <a:xfrm>
            <a:off x="249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SERVICE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3" name="Google Shape;603;p47"/>
          <p:cNvSpPr txBox="1"/>
          <p:nvPr/>
        </p:nvSpPr>
        <p:spPr>
          <a:xfrm>
            <a:off x="2478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47"/>
          <p:cNvSpPr txBox="1"/>
          <p:nvPr/>
        </p:nvSpPr>
        <p:spPr>
          <a:xfrm>
            <a:off x="2478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LOCAL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5" name="Google Shape;605;p47"/>
          <p:cNvSpPr txBox="1"/>
          <p:nvPr/>
        </p:nvSpPr>
        <p:spPr>
          <a:xfrm>
            <a:off x="4707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47"/>
          <p:cNvSpPr txBox="1"/>
          <p:nvPr/>
        </p:nvSpPr>
        <p:spPr>
          <a:xfrm>
            <a:off x="4707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VOLUNTEER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7" name="Google Shape;607;p47"/>
          <p:cNvSpPr txBox="1"/>
          <p:nvPr/>
        </p:nvSpPr>
        <p:spPr>
          <a:xfrm>
            <a:off x="6936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3Ts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8" name="Google Shape;608;p47"/>
          <p:cNvSpPr txBox="1"/>
          <p:nvPr/>
        </p:nvSpPr>
        <p:spPr>
          <a:xfrm>
            <a:off x="6936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47"/>
          <p:cNvSpPr txBox="1"/>
          <p:nvPr/>
        </p:nvSpPr>
        <p:spPr>
          <a:xfrm>
            <a:off x="6950250" y="3319400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GIVING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0" name="Google Shape;610;p47"/>
          <p:cNvPicPr preferRelativeResize="0"/>
          <p:nvPr/>
        </p:nvPicPr>
        <p:blipFill rotWithShape="1">
          <a:blip r:embed="rId3">
            <a:alphaModFix/>
          </a:blip>
          <a:srcRect l="19950" t="20258" r="19428" b="25429"/>
          <a:stretch/>
        </p:blipFill>
        <p:spPr>
          <a:xfrm>
            <a:off x="1068985" y="2526750"/>
            <a:ext cx="346920" cy="33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47"/>
          <p:cNvPicPr preferRelativeResize="0"/>
          <p:nvPr/>
        </p:nvPicPr>
        <p:blipFill rotWithShape="1">
          <a:blip r:embed="rId3">
            <a:alphaModFix/>
          </a:blip>
          <a:srcRect l="19950" t="20258" r="19428" b="25429"/>
          <a:stretch/>
        </p:blipFill>
        <p:spPr>
          <a:xfrm>
            <a:off x="3297997" y="2526750"/>
            <a:ext cx="346920" cy="33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47"/>
          <p:cNvPicPr preferRelativeResize="0"/>
          <p:nvPr/>
        </p:nvPicPr>
        <p:blipFill rotWithShape="1">
          <a:blip r:embed="rId3">
            <a:alphaModFix/>
          </a:blip>
          <a:srcRect l="19950" t="20258" r="19428" b="25429"/>
          <a:stretch/>
        </p:blipFill>
        <p:spPr>
          <a:xfrm>
            <a:off x="5526985" y="2526750"/>
            <a:ext cx="346920" cy="33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47"/>
          <p:cNvPicPr preferRelativeResize="0"/>
          <p:nvPr/>
        </p:nvPicPr>
        <p:blipFill rotWithShape="1">
          <a:blip r:embed="rId3">
            <a:alphaModFix/>
          </a:blip>
          <a:srcRect l="19950" t="20258" r="19428" b="25429"/>
          <a:stretch/>
        </p:blipFill>
        <p:spPr>
          <a:xfrm>
            <a:off x="7755985" y="2526750"/>
            <a:ext cx="346920" cy="33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47"/>
          <p:cNvPicPr preferRelativeResize="0"/>
          <p:nvPr/>
        </p:nvPicPr>
        <p:blipFill rotWithShape="1">
          <a:blip r:embed="rId3">
            <a:alphaModFix/>
          </a:blip>
          <a:srcRect l="19950" t="20258" r="19428" b="25429"/>
          <a:stretch/>
        </p:blipFill>
        <p:spPr>
          <a:xfrm>
            <a:off x="1055035" y="3962475"/>
            <a:ext cx="346920" cy="33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47"/>
          <p:cNvPicPr preferRelativeResize="0"/>
          <p:nvPr/>
        </p:nvPicPr>
        <p:blipFill rotWithShape="1">
          <a:blip r:embed="rId3">
            <a:alphaModFix/>
          </a:blip>
          <a:srcRect l="19950" t="20258" r="19428" b="25429"/>
          <a:stretch/>
        </p:blipFill>
        <p:spPr>
          <a:xfrm>
            <a:off x="3284047" y="3962475"/>
            <a:ext cx="346920" cy="33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47"/>
          <p:cNvPicPr preferRelativeResize="0"/>
          <p:nvPr/>
        </p:nvPicPr>
        <p:blipFill rotWithShape="1">
          <a:blip r:embed="rId3">
            <a:alphaModFix/>
          </a:blip>
          <a:srcRect l="19950" t="20258" r="19428" b="25429"/>
          <a:stretch/>
        </p:blipFill>
        <p:spPr>
          <a:xfrm>
            <a:off x="5526985" y="3962475"/>
            <a:ext cx="346920" cy="33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47"/>
          <p:cNvPicPr preferRelativeResize="0"/>
          <p:nvPr/>
        </p:nvPicPr>
        <p:blipFill rotWithShape="1">
          <a:blip r:embed="rId3">
            <a:alphaModFix/>
          </a:blip>
          <a:srcRect l="19950" t="20258" r="19428" b="25429"/>
          <a:stretch/>
        </p:blipFill>
        <p:spPr>
          <a:xfrm>
            <a:off x="7769910" y="3962475"/>
            <a:ext cx="346920" cy="335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 txBox="1">
            <a:spLocks noGrp="1"/>
          </p:cNvSpPr>
          <p:nvPr>
            <p:ph type="ctrTitle"/>
          </p:nvPr>
        </p:nvSpPr>
        <p:spPr>
          <a:xfrm>
            <a:off x="489757" y="521658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</a:pPr>
            <a:r>
              <a:rPr lang="en" sz="4000"/>
              <a:t>VOCABULARY</a:t>
            </a:r>
            <a:endParaRPr sz="4000"/>
          </a:p>
        </p:txBody>
      </p:sp>
      <p:sp>
        <p:nvSpPr>
          <p:cNvPr id="145" name="Google Shape;145;p30"/>
          <p:cNvSpPr txBox="1">
            <a:spLocks noGrp="1"/>
          </p:cNvSpPr>
          <p:nvPr>
            <p:ph type="sldNum" idx="12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46" name="Google Shape;146;p30"/>
          <p:cNvSpPr txBox="1"/>
          <p:nvPr/>
        </p:nvSpPr>
        <p:spPr>
          <a:xfrm>
            <a:off x="263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30"/>
          <p:cNvSpPr txBox="1"/>
          <p:nvPr/>
        </p:nvSpPr>
        <p:spPr>
          <a:xfrm>
            <a:off x="263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entury Gothic"/>
                <a:ea typeface="Century Gothic"/>
                <a:cs typeface="Century Gothic"/>
                <a:sym typeface="Century Gothic"/>
              </a:rPr>
              <a:t>PHILANTHROPIST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30"/>
          <p:cNvSpPr txBox="1"/>
          <p:nvPr/>
        </p:nvSpPr>
        <p:spPr>
          <a:xfrm>
            <a:off x="2492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30"/>
          <p:cNvSpPr txBox="1"/>
          <p:nvPr/>
        </p:nvSpPr>
        <p:spPr>
          <a:xfrm>
            <a:off x="2492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entury Gothic"/>
                <a:ea typeface="Century Gothic"/>
                <a:cs typeface="Century Gothic"/>
                <a:sym typeface="Century Gothic"/>
              </a:rPr>
              <a:t>PHILANTHROPY</a:t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0" name="Google Shape;150;p30"/>
          <p:cNvSpPr txBox="1"/>
          <p:nvPr/>
        </p:nvSpPr>
        <p:spPr>
          <a:xfrm>
            <a:off x="4721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30"/>
          <p:cNvSpPr txBox="1"/>
          <p:nvPr/>
        </p:nvSpPr>
        <p:spPr>
          <a:xfrm>
            <a:off x="4721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3Ts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2" name="Google Shape;152;p30"/>
          <p:cNvSpPr txBox="1"/>
          <p:nvPr/>
        </p:nvSpPr>
        <p:spPr>
          <a:xfrm>
            <a:off x="6950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0"/>
          <p:cNvSpPr txBox="1"/>
          <p:nvPr/>
        </p:nvSpPr>
        <p:spPr>
          <a:xfrm>
            <a:off x="6950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NEED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4" name="Google Shape;154;p30"/>
          <p:cNvSpPr txBox="1"/>
          <p:nvPr/>
        </p:nvSpPr>
        <p:spPr>
          <a:xfrm>
            <a:off x="249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30"/>
          <p:cNvSpPr txBox="1"/>
          <p:nvPr/>
        </p:nvSpPr>
        <p:spPr>
          <a:xfrm>
            <a:off x="249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SERVICE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6" name="Google Shape;156;p30"/>
          <p:cNvSpPr txBox="1"/>
          <p:nvPr/>
        </p:nvSpPr>
        <p:spPr>
          <a:xfrm>
            <a:off x="2478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30"/>
          <p:cNvSpPr txBox="1"/>
          <p:nvPr/>
        </p:nvSpPr>
        <p:spPr>
          <a:xfrm>
            <a:off x="2478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LOCAL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8" name="Google Shape;158;p30"/>
          <p:cNvSpPr txBox="1"/>
          <p:nvPr/>
        </p:nvSpPr>
        <p:spPr>
          <a:xfrm>
            <a:off x="4707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0"/>
          <p:cNvSpPr txBox="1"/>
          <p:nvPr/>
        </p:nvSpPr>
        <p:spPr>
          <a:xfrm>
            <a:off x="4707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VOLUNTEER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0" name="Google Shape;160;p30"/>
          <p:cNvSpPr txBox="1"/>
          <p:nvPr/>
        </p:nvSpPr>
        <p:spPr>
          <a:xfrm>
            <a:off x="6936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3Ts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1" name="Google Shape;161;p30"/>
          <p:cNvSpPr txBox="1"/>
          <p:nvPr/>
        </p:nvSpPr>
        <p:spPr>
          <a:xfrm>
            <a:off x="6936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0"/>
          <p:cNvSpPr txBox="1"/>
          <p:nvPr/>
        </p:nvSpPr>
        <p:spPr>
          <a:xfrm>
            <a:off x="6950250" y="3319400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GIVING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48"/>
          <p:cNvSpPr txBox="1">
            <a:spLocks noGrp="1"/>
          </p:cNvSpPr>
          <p:nvPr>
            <p:ph type="ctrTitle"/>
          </p:nvPr>
        </p:nvSpPr>
        <p:spPr>
          <a:xfrm>
            <a:off x="522307" y="132459"/>
            <a:ext cx="8164500" cy="843900"/>
          </a:xfrm>
          <a:prstGeom prst="rect">
            <a:avLst/>
          </a:prstGeom>
          <a:ln w="28575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LET’S PLAY MEMORY!</a:t>
            </a:r>
            <a:endParaRPr sz="3600"/>
          </a:p>
        </p:txBody>
      </p:sp>
      <p:sp>
        <p:nvSpPr>
          <p:cNvPr id="623" name="Google Shape;623;p48"/>
          <p:cNvSpPr txBox="1">
            <a:spLocks noGrp="1"/>
          </p:cNvSpPr>
          <p:nvPr>
            <p:ph type="subTitle" idx="1"/>
          </p:nvPr>
        </p:nvSpPr>
        <p:spPr>
          <a:xfrm>
            <a:off x="522300" y="886915"/>
            <a:ext cx="8164500" cy="285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Directions:</a:t>
            </a:r>
            <a:endParaRPr dirty="0"/>
          </a:p>
          <a:p>
            <a:pPr marL="457200" lvl="0" indent="-342900" algn="l" rtl="0"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Match each vocabulary word with the correct definition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Delete or move the card covering two of the squares to see if you have found a match. If you haven’t, replace the cards and try again!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Once a match has been found, keep the vocabulary word and the definition visible so you can see what you have left to find</a:t>
            </a:r>
            <a:endParaRPr dirty="0"/>
          </a:p>
        </p:txBody>
      </p:sp>
      <p:grpSp>
        <p:nvGrpSpPr>
          <p:cNvPr id="624" name="Google Shape;624;p48"/>
          <p:cNvGrpSpPr/>
          <p:nvPr/>
        </p:nvGrpSpPr>
        <p:grpSpPr>
          <a:xfrm>
            <a:off x="818350" y="3502875"/>
            <a:ext cx="2214300" cy="1119000"/>
            <a:chOff x="54375" y="54375"/>
            <a:chExt cx="2214300" cy="1119000"/>
          </a:xfrm>
        </p:grpSpPr>
        <p:sp>
          <p:nvSpPr>
            <p:cNvPr id="625" name="Google Shape;625;p48"/>
            <p:cNvSpPr/>
            <p:nvPr/>
          </p:nvSpPr>
          <p:spPr>
            <a:xfrm>
              <a:off x="54375" y="54375"/>
              <a:ext cx="2214300" cy="1119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26" name="Google Shape;626;p4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81900" y="471118"/>
              <a:ext cx="1559250" cy="285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27" name="Google Shape;627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5125" y="3502875"/>
            <a:ext cx="2138848" cy="111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6447" y="3502872"/>
            <a:ext cx="2132434" cy="1119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48"/>
          <p:cNvSpPr txBox="1"/>
          <p:nvPr/>
        </p:nvSpPr>
        <p:spPr>
          <a:xfrm>
            <a:off x="1552600" y="3177800"/>
            <a:ext cx="7458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CARD</a:t>
            </a:r>
            <a:endParaRPr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0" name="Google Shape;630;p48"/>
          <p:cNvSpPr txBox="1"/>
          <p:nvPr/>
        </p:nvSpPr>
        <p:spPr>
          <a:xfrm>
            <a:off x="3535125" y="3177800"/>
            <a:ext cx="21324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VOCABULARY WORD</a:t>
            </a:r>
            <a:endParaRPr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1" name="Google Shape;631;p48"/>
          <p:cNvSpPr txBox="1"/>
          <p:nvPr/>
        </p:nvSpPr>
        <p:spPr>
          <a:xfrm>
            <a:off x="6176450" y="3177800"/>
            <a:ext cx="21324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DEFINITION</a:t>
            </a:r>
            <a:endParaRPr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49"/>
          <p:cNvSpPr txBox="1">
            <a:spLocks noGrp="1"/>
          </p:cNvSpPr>
          <p:nvPr>
            <p:ph type="ctrTitle"/>
          </p:nvPr>
        </p:nvSpPr>
        <p:spPr>
          <a:xfrm>
            <a:off x="489857" y="1866659"/>
            <a:ext cx="8164500" cy="84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49"/>
          <p:cNvSpPr txBox="1">
            <a:spLocks noGrp="1"/>
          </p:cNvSpPr>
          <p:nvPr>
            <p:ph type="subTitle" idx="1"/>
          </p:nvPr>
        </p:nvSpPr>
        <p:spPr>
          <a:xfrm>
            <a:off x="489857" y="2859865"/>
            <a:ext cx="8164500" cy="67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8" name="Google Shape;63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" y="5"/>
            <a:ext cx="9143999" cy="47032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9" name="Google Shape;639;p49"/>
          <p:cNvGrpSpPr/>
          <p:nvPr/>
        </p:nvGrpSpPr>
        <p:grpSpPr>
          <a:xfrm>
            <a:off x="4598825" y="54375"/>
            <a:ext cx="2214300" cy="1119000"/>
            <a:chOff x="54375" y="54375"/>
            <a:chExt cx="2214300" cy="1119000"/>
          </a:xfrm>
        </p:grpSpPr>
        <p:sp>
          <p:nvSpPr>
            <p:cNvPr id="640" name="Google Shape;640;p49"/>
            <p:cNvSpPr/>
            <p:nvPr/>
          </p:nvSpPr>
          <p:spPr>
            <a:xfrm>
              <a:off x="54375" y="54375"/>
              <a:ext cx="2214300" cy="1119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41" name="Google Shape;641;p4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81900" y="471118"/>
              <a:ext cx="1559250" cy="285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42" name="Google Shape;642;p49"/>
          <p:cNvGrpSpPr/>
          <p:nvPr/>
        </p:nvGrpSpPr>
        <p:grpSpPr>
          <a:xfrm>
            <a:off x="6871050" y="54375"/>
            <a:ext cx="2214300" cy="1119000"/>
            <a:chOff x="54375" y="54375"/>
            <a:chExt cx="2214300" cy="1119000"/>
          </a:xfrm>
        </p:grpSpPr>
        <p:sp>
          <p:nvSpPr>
            <p:cNvPr id="643" name="Google Shape;643;p49"/>
            <p:cNvSpPr/>
            <p:nvPr/>
          </p:nvSpPr>
          <p:spPr>
            <a:xfrm>
              <a:off x="54375" y="54375"/>
              <a:ext cx="2214300" cy="1119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44" name="Google Shape;644;p4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81900" y="471118"/>
              <a:ext cx="1559250" cy="285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45" name="Google Shape;645;p49"/>
          <p:cNvGrpSpPr/>
          <p:nvPr/>
        </p:nvGrpSpPr>
        <p:grpSpPr>
          <a:xfrm>
            <a:off x="2326600" y="54375"/>
            <a:ext cx="2214300" cy="1119000"/>
            <a:chOff x="54375" y="54375"/>
            <a:chExt cx="2214300" cy="1119000"/>
          </a:xfrm>
        </p:grpSpPr>
        <p:sp>
          <p:nvSpPr>
            <p:cNvPr id="646" name="Google Shape;646;p49"/>
            <p:cNvSpPr/>
            <p:nvPr/>
          </p:nvSpPr>
          <p:spPr>
            <a:xfrm>
              <a:off x="54375" y="54375"/>
              <a:ext cx="2214300" cy="1119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47" name="Google Shape;647;p4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81900" y="471118"/>
              <a:ext cx="1559250" cy="285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48" name="Google Shape;648;p49"/>
          <p:cNvGrpSpPr/>
          <p:nvPr/>
        </p:nvGrpSpPr>
        <p:grpSpPr>
          <a:xfrm>
            <a:off x="56513" y="1216850"/>
            <a:ext cx="2214300" cy="1119000"/>
            <a:chOff x="54375" y="54375"/>
            <a:chExt cx="2214300" cy="1119000"/>
          </a:xfrm>
        </p:grpSpPr>
        <p:sp>
          <p:nvSpPr>
            <p:cNvPr id="649" name="Google Shape;649;p49"/>
            <p:cNvSpPr/>
            <p:nvPr/>
          </p:nvSpPr>
          <p:spPr>
            <a:xfrm>
              <a:off x="54375" y="54375"/>
              <a:ext cx="2214300" cy="1119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50" name="Google Shape;650;p4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81900" y="471118"/>
              <a:ext cx="1559250" cy="285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51" name="Google Shape;651;p49"/>
          <p:cNvGrpSpPr/>
          <p:nvPr/>
        </p:nvGrpSpPr>
        <p:grpSpPr>
          <a:xfrm>
            <a:off x="2328738" y="1216850"/>
            <a:ext cx="2214300" cy="1119000"/>
            <a:chOff x="54375" y="54375"/>
            <a:chExt cx="2214300" cy="1119000"/>
          </a:xfrm>
        </p:grpSpPr>
        <p:sp>
          <p:nvSpPr>
            <p:cNvPr id="652" name="Google Shape;652;p49"/>
            <p:cNvSpPr/>
            <p:nvPr/>
          </p:nvSpPr>
          <p:spPr>
            <a:xfrm>
              <a:off x="54375" y="54375"/>
              <a:ext cx="2214300" cy="1119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53" name="Google Shape;653;p4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81900" y="471118"/>
              <a:ext cx="1559250" cy="285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54" name="Google Shape;654;p49"/>
          <p:cNvGrpSpPr/>
          <p:nvPr/>
        </p:nvGrpSpPr>
        <p:grpSpPr>
          <a:xfrm>
            <a:off x="4600963" y="1216850"/>
            <a:ext cx="2214300" cy="1119000"/>
            <a:chOff x="54375" y="54375"/>
            <a:chExt cx="2214300" cy="1119000"/>
          </a:xfrm>
        </p:grpSpPr>
        <p:sp>
          <p:nvSpPr>
            <p:cNvPr id="655" name="Google Shape;655;p49"/>
            <p:cNvSpPr/>
            <p:nvPr/>
          </p:nvSpPr>
          <p:spPr>
            <a:xfrm>
              <a:off x="54375" y="54375"/>
              <a:ext cx="2214300" cy="1119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56" name="Google Shape;656;p4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81900" y="471118"/>
              <a:ext cx="1559250" cy="285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57" name="Google Shape;657;p49"/>
          <p:cNvGrpSpPr/>
          <p:nvPr/>
        </p:nvGrpSpPr>
        <p:grpSpPr>
          <a:xfrm>
            <a:off x="6873188" y="1216850"/>
            <a:ext cx="2214300" cy="1119000"/>
            <a:chOff x="54375" y="54375"/>
            <a:chExt cx="2214300" cy="1119000"/>
          </a:xfrm>
        </p:grpSpPr>
        <p:sp>
          <p:nvSpPr>
            <p:cNvPr id="658" name="Google Shape;658;p49"/>
            <p:cNvSpPr/>
            <p:nvPr/>
          </p:nvSpPr>
          <p:spPr>
            <a:xfrm>
              <a:off x="54375" y="54375"/>
              <a:ext cx="2214300" cy="1119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59" name="Google Shape;659;p4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81900" y="471118"/>
              <a:ext cx="1559250" cy="285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60" name="Google Shape;660;p49"/>
          <p:cNvGrpSpPr/>
          <p:nvPr/>
        </p:nvGrpSpPr>
        <p:grpSpPr>
          <a:xfrm>
            <a:off x="55538" y="2379325"/>
            <a:ext cx="2214300" cy="1119000"/>
            <a:chOff x="54375" y="54375"/>
            <a:chExt cx="2214300" cy="1119000"/>
          </a:xfrm>
        </p:grpSpPr>
        <p:sp>
          <p:nvSpPr>
            <p:cNvPr id="661" name="Google Shape;661;p49"/>
            <p:cNvSpPr/>
            <p:nvPr/>
          </p:nvSpPr>
          <p:spPr>
            <a:xfrm>
              <a:off x="54375" y="54375"/>
              <a:ext cx="2214300" cy="1119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62" name="Google Shape;662;p4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81900" y="471118"/>
              <a:ext cx="1559250" cy="285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63" name="Google Shape;663;p49"/>
          <p:cNvGrpSpPr/>
          <p:nvPr/>
        </p:nvGrpSpPr>
        <p:grpSpPr>
          <a:xfrm>
            <a:off x="54375" y="54375"/>
            <a:ext cx="2214300" cy="1119000"/>
            <a:chOff x="54375" y="54375"/>
            <a:chExt cx="2214300" cy="1119000"/>
          </a:xfrm>
        </p:grpSpPr>
        <p:sp>
          <p:nvSpPr>
            <p:cNvPr id="664" name="Google Shape;664;p49"/>
            <p:cNvSpPr/>
            <p:nvPr/>
          </p:nvSpPr>
          <p:spPr>
            <a:xfrm>
              <a:off x="54375" y="54375"/>
              <a:ext cx="2214300" cy="1119000"/>
            </a:xfrm>
            <a:prstGeom prst="rect">
              <a:avLst/>
            </a:prstGeom>
            <a:solidFill>
              <a:srgbClr val="6AA2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65" name="Google Shape;665;p4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81900" y="471118"/>
              <a:ext cx="1559250" cy="285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66" name="Google Shape;666;p49"/>
          <p:cNvGrpSpPr/>
          <p:nvPr/>
        </p:nvGrpSpPr>
        <p:grpSpPr>
          <a:xfrm>
            <a:off x="2327763" y="2379325"/>
            <a:ext cx="2214300" cy="1119000"/>
            <a:chOff x="54375" y="54375"/>
            <a:chExt cx="2214300" cy="1119000"/>
          </a:xfrm>
        </p:grpSpPr>
        <p:sp>
          <p:nvSpPr>
            <p:cNvPr id="667" name="Google Shape;667;p49"/>
            <p:cNvSpPr/>
            <p:nvPr/>
          </p:nvSpPr>
          <p:spPr>
            <a:xfrm>
              <a:off x="54375" y="54375"/>
              <a:ext cx="2214300" cy="1119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68" name="Google Shape;668;p4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81900" y="471118"/>
              <a:ext cx="1559250" cy="285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69" name="Google Shape;669;p49"/>
          <p:cNvGrpSpPr/>
          <p:nvPr/>
        </p:nvGrpSpPr>
        <p:grpSpPr>
          <a:xfrm>
            <a:off x="57675" y="3541800"/>
            <a:ext cx="2214300" cy="1119000"/>
            <a:chOff x="54375" y="54375"/>
            <a:chExt cx="2214300" cy="1119000"/>
          </a:xfrm>
        </p:grpSpPr>
        <p:sp>
          <p:nvSpPr>
            <p:cNvPr id="670" name="Google Shape;670;p49"/>
            <p:cNvSpPr/>
            <p:nvPr/>
          </p:nvSpPr>
          <p:spPr>
            <a:xfrm>
              <a:off x="54375" y="54375"/>
              <a:ext cx="2214300" cy="1119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71" name="Google Shape;671;p4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81900" y="471118"/>
              <a:ext cx="1559250" cy="285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2" name="Google Shape;672;p49"/>
          <p:cNvGrpSpPr/>
          <p:nvPr/>
        </p:nvGrpSpPr>
        <p:grpSpPr>
          <a:xfrm>
            <a:off x="6872213" y="2379325"/>
            <a:ext cx="2214300" cy="1119000"/>
            <a:chOff x="54375" y="54375"/>
            <a:chExt cx="2214300" cy="1119000"/>
          </a:xfrm>
        </p:grpSpPr>
        <p:sp>
          <p:nvSpPr>
            <p:cNvPr id="673" name="Google Shape;673;p49"/>
            <p:cNvSpPr/>
            <p:nvPr/>
          </p:nvSpPr>
          <p:spPr>
            <a:xfrm>
              <a:off x="54375" y="54375"/>
              <a:ext cx="2214300" cy="1119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74" name="Google Shape;674;p4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81900" y="471118"/>
              <a:ext cx="1559250" cy="285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5" name="Google Shape;675;p49"/>
          <p:cNvGrpSpPr/>
          <p:nvPr/>
        </p:nvGrpSpPr>
        <p:grpSpPr>
          <a:xfrm>
            <a:off x="2329900" y="3541800"/>
            <a:ext cx="2214300" cy="1119000"/>
            <a:chOff x="54375" y="54375"/>
            <a:chExt cx="2214300" cy="1119000"/>
          </a:xfrm>
        </p:grpSpPr>
        <p:sp>
          <p:nvSpPr>
            <p:cNvPr id="676" name="Google Shape;676;p49"/>
            <p:cNvSpPr/>
            <p:nvPr/>
          </p:nvSpPr>
          <p:spPr>
            <a:xfrm>
              <a:off x="54375" y="54375"/>
              <a:ext cx="2214300" cy="1119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77" name="Google Shape;677;p4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81900" y="471118"/>
              <a:ext cx="1559250" cy="285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8" name="Google Shape;678;p49"/>
          <p:cNvGrpSpPr/>
          <p:nvPr/>
        </p:nvGrpSpPr>
        <p:grpSpPr>
          <a:xfrm>
            <a:off x="4599988" y="2379325"/>
            <a:ext cx="2214300" cy="1119000"/>
            <a:chOff x="54375" y="54375"/>
            <a:chExt cx="2214300" cy="1119000"/>
          </a:xfrm>
        </p:grpSpPr>
        <p:sp>
          <p:nvSpPr>
            <p:cNvPr id="679" name="Google Shape;679;p49"/>
            <p:cNvSpPr/>
            <p:nvPr/>
          </p:nvSpPr>
          <p:spPr>
            <a:xfrm>
              <a:off x="54375" y="54375"/>
              <a:ext cx="2214300" cy="1119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80" name="Google Shape;680;p4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81900" y="471118"/>
              <a:ext cx="1559250" cy="285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81" name="Google Shape;681;p49"/>
          <p:cNvGrpSpPr/>
          <p:nvPr/>
        </p:nvGrpSpPr>
        <p:grpSpPr>
          <a:xfrm>
            <a:off x="4602125" y="3541800"/>
            <a:ext cx="2214300" cy="1119000"/>
            <a:chOff x="54375" y="54375"/>
            <a:chExt cx="2214300" cy="1119000"/>
          </a:xfrm>
        </p:grpSpPr>
        <p:sp>
          <p:nvSpPr>
            <p:cNvPr id="682" name="Google Shape;682;p49"/>
            <p:cNvSpPr/>
            <p:nvPr/>
          </p:nvSpPr>
          <p:spPr>
            <a:xfrm>
              <a:off x="54375" y="54375"/>
              <a:ext cx="2214300" cy="1119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83" name="Google Shape;683;p4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81900" y="471118"/>
              <a:ext cx="1559250" cy="285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84" name="Google Shape;684;p49"/>
          <p:cNvGrpSpPr/>
          <p:nvPr/>
        </p:nvGrpSpPr>
        <p:grpSpPr>
          <a:xfrm>
            <a:off x="6874350" y="3541800"/>
            <a:ext cx="2214300" cy="1119000"/>
            <a:chOff x="54375" y="54375"/>
            <a:chExt cx="2214300" cy="1119000"/>
          </a:xfrm>
        </p:grpSpPr>
        <p:sp>
          <p:nvSpPr>
            <p:cNvPr id="685" name="Google Shape;685;p49"/>
            <p:cNvSpPr/>
            <p:nvPr/>
          </p:nvSpPr>
          <p:spPr>
            <a:xfrm>
              <a:off x="54375" y="54375"/>
              <a:ext cx="2214300" cy="1119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86" name="Google Shape;686;p4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81900" y="471118"/>
              <a:ext cx="1559250" cy="285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50"/>
          <p:cNvSpPr txBox="1">
            <a:spLocks noGrp="1"/>
          </p:cNvSpPr>
          <p:nvPr>
            <p:ph type="ctrTitle"/>
          </p:nvPr>
        </p:nvSpPr>
        <p:spPr>
          <a:xfrm>
            <a:off x="489857" y="1866659"/>
            <a:ext cx="8164500" cy="84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MEMORY GAME ANSWER KEY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" name="Google Shape;696;p51"/>
          <p:cNvGraphicFramePr/>
          <p:nvPr/>
        </p:nvGraphicFramePr>
        <p:xfrm>
          <a:off x="0" y="-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{48458B6B-A6EC-4A95-9F89-4156B8B7A69C}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68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8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8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8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97" name="Google Shape;697;p51"/>
          <p:cNvSpPr txBox="1"/>
          <p:nvPr/>
        </p:nvSpPr>
        <p:spPr>
          <a:xfrm>
            <a:off x="0" y="0"/>
            <a:ext cx="2286000" cy="1168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51"/>
          <p:cNvSpPr txBox="1"/>
          <p:nvPr/>
        </p:nvSpPr>
        <p:spPr>
          <a:xfrm>
            <a:off x="85475" y="126000"/>
            <a:ext cx="21210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PHILANTHROPIST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9" name="Google Shape;699;p51"/>
          <p:cNvSpPr txBox="1"/>
          <p:nvPr/>
        </p:nvSpPr>
        <p:spPr>
          <a:xfrm>
            <a:off x="2286000" y="1168500"/>
            <a:ext cx="2286000" cy="1168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51"/>
          <p:cNvSpPr txBox="1"/>
          <p:nvPr/>
        </p:nvSpPr>
        <p:spPr>
          <a:xfrm>
            <a:off x="2449800" y="1294500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3Ts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1" name="Google Shape;701;p51"/>
          <p:cNvSpPr txBox="1"/>
          <p:nvPr/>
        </p:nvSpPr>
        <p:spPr>
          <a:xfrm>
            <a:off x="4572000" y="0"/>
            <a:ext cx="2286000" cy="1168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51"/>
          <p:cNvSpPr txBox="1"/>
          <p:nvPr/>
        </p:nvSpPr>
        <p:spPr>
          <a:xfrm>
            <a:off x="4735800" y="126000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entury Gothic"/>
                <a:ea typeface="Century Gothic"/>
                <a:cs typeface="Century Gothic"/>
                <a:sym typeface="Century Gothic"/>
              </a:rPr>
              <a:t>PHILANTHROPY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3" name="Google Shape;703;p51"/>
          <p:cNvSpPr txBox="1"/>
          <p:nvPr/>
        </p:nvSpPr>
        <p:spPr>
          <a:xfrm>
            <a:off x="2286000" y="2337000"/>
            <a:ext cx="2286000" cy="1168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51"/>
          <p:cNvSpPr txBox="1"/>
          <p:nvPr/>
        </p:nvSpPr>
        <p:spPr>
          <a:xfrm>
            <a:off x="2449800" y="2463000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LOCAL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5" name="Google Shape;705;p51"/>
          <p:cNvSpPr txBox="1"/>
          <p:nvPr/>
        </p:nvSpPr>
        <p:spPr>
          <a:xfrm>
            <a:off x="6858000" y="3505500"/>
            <a:ext cx="2286000" cy="1168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51"/>
          <p:cNvSpPr txBox="1"/>
          <p:nvPr/>
        </p:nvSpPr>
        <p:spPr>
          <a:xfrm>
            <a:off x="7021800" y="3631500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GIVING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7" name="Google Shape;707;p51"/>
          <p:cNvSpPr txBox="1"/>
          <p:nvPr/>
        </p:nvSpPr>
        <p:spPr>
          <a:xfrm>
            <a:off x="0" y="2337000"/>
            <a:ext cx="2286000" cy="1168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51"/>
          <p:cNvSpPr txBox="1"/>
          <p:nvPr/>
        </p:nvSpPr>
        <p:spPr>
          <a:xfrm>
            <a:off x="163800" y="2463000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SERVICE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9" name="Google Shape;709;p51"/>
          <p:cNvSpPr txBox="1"/>
          <p:nvPr/>
        </p:nvSpPr>
        <p:spPr>
          <a:xfrm>
            <a:off x="6858000" y="1168500"/>
            <a:ext cx="2286000" cy="1168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51"/>
          <p:cNvSpPr txBox="1"/>
          <p:nvPr/>
        </p:nvSpPr>
        <p:spPr>
          <a:xfrm>
            <a:off x="7021800" y="1294500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NEED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1" name="Google Shape;711;p51"/>
          <p:cNvSpPr txBox="1"/>
          <p:nvPr/>
        </p:nvSpPr>
        <p:spPr>
          <a:xfrm>
            <a:off x="4572000" y="3505500"/>
            <a:ext cx="2286000" cy="1168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51"/>
          <p:cNvSpPr txBox="1"/>
          <p:nvPr/>
        </p:nvSpPr>
        <p:spPr>
          <a:xfrm>
            <a:off x="4735800" y="3631500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VOLUNTEER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3" name="Google Shape;713;p51"/>
          <p:cNvSpPr txBox="1"/>
          <p:nvPr/>
        </p:nvSpPr>
        <p:spPr>
          <a:xfrm>
            <a:off x="2286000" y="0"/>
            <a:ext cx="2286000" cy="1168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51"/>
          <p:cNvSpPr txBox="1"/>
          <p:nvPr/>
        </p:nvSpPr>
        <p:spPr>
          <a:xfrm>
            <a:off x="6858000" y="0"/>
            <a:ext cx="2286000" cy="1168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51"/>
          <p:cNvSpPr txBox="1"/>
          <p:nvPr/>
        </p:nvSpPr>
        <p:spPr>
          <a:xfrm>
            <a:off x="2975" y="1168500"/>
            <a:ext cx="2286000" cy="1168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51"/>
          <p:cNvSpPr txBox="1"/>
          <p:nvPr/>
        </p:nvSpPr>
        <p:spPr>
          <a:xfrm>
            <a:off x="2975" y="3505500"/>
            <a:ext cx="2286000" cy="1168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51"/>
          <p:cNvSpPr txBox="1"/>
          <p:nvPr/>
        </p:nvSpPr>
        <p:spPr>
          <a:xfrm>
            <a:off x="4572000" y="1168500"/>
            <a:ext cx="2286000" cy="1168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51"/>
          <p:cNvSpPr txBox="1"/>
          <p:nvPr/>
        </p:nvSpPr>
        <p:spPr>
          <a:xfrm>
            <a:off x="4572000" y="2337000"/>
            <a:ext cx="2286000" cy="1168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51"/>
          <p:cNvSpPr txBox="1"/>
          <p:nvPr/>
        </p:nvSpPr>
        <p:spPr>
          <a:xfrm>
            <a:off x="6858000" y="2337000"/>
            <a:ext cx="2286000" cy="1168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51"/>
          <p:cNvSpPr txBox="1"/>
          <p:nvPr/>
        </p:nvSpPr>
        <p:spPr>
          <a:xfrm>
            <a:off x="2286000" y="3505500"/>
            <a:ext cx="2286000" cy="1168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51"/>
          <p:cNvSpPr txBox="1"/>
          <p:nvPr/>
        </p:nvSpPr>
        <p:spPr>
          <a:xfrm>
            <a:off x="2449800" y="126000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DF36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Someone who uses their 3Ts to give back and help others</a:t>
            </a:r>
            <a:endParaRPr sz="1700" b="1">
              <a:solidFill>
                <a:srgbClr val="DF36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2" name="Google Shape;722;p51"/>
          <p:cNvSpPr txBox="1"/>
          <p:nvPr/>
        </p:nvSpPr>
        <p:spPr>
          <a:xfrm>
            <a:off x="2451288" y="3631500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DF36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Meeting needs for our common good. Giving back.</a:t>
            </a:r>
            <a:endParaRPr sz="1700" b="1">
              <a:solidFill>
                <a:srgbClr val="DF36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3" name="Google Shape;723;p51"/>
          <p:cNvSpPr txBox="1"/>
          <p:nvPr/>
        </p:nvSpPr>
        <p:spPr>
          <a:xfrm>
            <a:off x="7021800" y="2300550"/>
            <a:ext cx="19584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DF36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Three things a philanthropist uses - time, talent and treasure</a:t>
            </a:r>
            <a:endParaRPr sz="1600" b="1">
              <a:solidFill>
                <a:srgbClr val="DF36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4" name="Google Shape;724;p51"/>
          <p:cNvSpPr txBox="1"/>
          <p:nvPr/>
        </p:nvSpPr>
        <p:spPr>
          <a:xfrm>
            <a:off x="163800" y="3631500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DF36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Something a person must have</a:t>
            </a:r>
            <a:endParaRPr sz="1800" b="1">
              <a:solidFill>
                <a:srgbClr val="DF36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5" name="Google Shape;725;p51"/>
          <p:cNvSpPr txBox="1"/>
          <p:nvPr/>
        </p:nvSpPr>
        <p:spPr>
          <a:xfrm>
            <a:off x="7021800" y="37350"/>
            <a:ext cx="1958400" cy="11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DF36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Doing something helpful to meet a need</a:t>
            </a:r>
            <a:endParaRPr sz="1700" b="1">
              <a:solidFill>
                <a:srgbClr val="DF36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6" name="Google Shape;726;p51"/>
          <p:cNvSpPr txBox="1"/>
          <p:nvPr/>
        </p:nvSpPr>
        <p:spPr>
          <a:xfrm>
            <a:off x="163800" y="1132050"/>
            <a:ext cx="19584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DF36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city, town or district rather than a large area.</a:t>
            </a:r>
            <a:endParaRPr sz="1700" b="1">
              <a:solidFill>
                <a:srgbClr val="DF36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7" name="Google Shape;727;p51"/>
          <p:cNvSpPr txBox="1"/>
          <p:nvPr/>
        </p:nvSpPr>
        <p:spPr>
          <a:xfrm>
            <a:off x="4735800" y="1132050"/>
            <a:ext cx="19584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DF36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person who offers a service without getting anything in return</a:t>
            </a:r>
            <a:endParaRPr sz="1600" b="1">
              <a:solidFill>
                <a:srgbClr val="DF36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8" name="Google Shape;728;p51"/>
          <p:cNvSpPr txBox="1"/>
          <p:nvPr/>
        </p:nvSpPr>
        <p:spPr>
          <a:xfrm>
            <a:off x="4735800" y="2481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DF36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Sharing without expecting anything back.</a:t>
            </a:r>
            <a:endParaRPr sz="1700" b="1">
              <a:solidFill>
                <a:srgbClr val="DF36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52"/>
          <p:cNvSpPr/>
          <p:nvPr/>
        </p:nvSpPr>
        <p:spPr>
          <a:xfrm>
            <a:off x="-675" y="4050"/>
            <a:ext cx="9144000" cy="4712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52"/>
          <p:cNvSpPr txBox="1"/>
          <p:nvPr/>
        </p:nvSpPr>
        <p:spPr>
          <a:xfrm>
            <a:off x="764925" y="266625"/>
            <a:ext cx="7612800" cy="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NEEDS OUR HELP?</a:t>
            </a:r>
            <a:endParaRPr sz="2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35" name="Google Shape;735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0188" y="975203"/>
            <a:ext cx="6343624" cy="3566275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53"/>
          <p:cNvSpPr/>
          <p:nvPr/>
        </p:nvSpPr>
        <p:spPr>
          <a:xfrm>
            <a:off x="-675" y="4050"/>
            <a:ext cx="9144000" cy="4712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53"/>
          <p:cNvSpPr txBox="1"/>
          <p:nvPr/>
        </p:nvSpPr>
        <p:spPr>
          <a:xfrm>
            <a:off x="764925" y="266625"/>
            <a:ext cx="7612800" cy="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NEEDS OUR HELP?</a:t>
            </a:r>
            <a:endParaRPr sz="2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42" name="Google Shape;742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7625" y="1034100"/>
            <a:ext cx="5976799" cy="3352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54"/>
          <p:cNvSpPr/>
          <p:nvPr/>
        </p:nvSpPr>
        <p:spPr>
          <a:xfrm>
            <a:off x="-675" y="4050"/>
            <a:ext cx="9144000" cy="4712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54"/>
          <p:cNvSpPr txBox="1"/>
          <p:nvPr/>
        </p:nvSpPr>
        <p:spPr>
          <a:xfrm>
            <a:off x="764925" y="266625"/>
            <a:ext cx="7612800" cy="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NEEDS OUR HELP?</a:t>
            </a:r>
            <a:endParaRPr sz="2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49" name="Google Shape;74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3125" y="999612"/>
            <a:ext cx="5656401" cy="314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55"/>
          <p:cNvSpPr/>
          <p:nvPr/>
        </p:nvSpPr>
        <p:spPr>
          <a:xfrm>
            <a:off x="-675" y="4050"/>
            <a:ext cx="9144000" cy="4712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55"/>
          <p:cNvSpPr txBox="1"/>
          <p:nvPr/>
        </p:nvSpPr>
        <p:spPr>
          <a:xfrm>
            <a:off x="764925" y="266625"/>
            <a:ext cx="7612800" cy="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NEEDS OUR HELP?</a:t>
            </a:r>
            <a:endParaRPr sz="2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56" name="Google Shape;756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9475" y="899325"/>
            <a:ext cx="6195375" cy="348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56"/>
          <p:cNvSpPr/>
          <p:nvPr/>
        </p:nvSpPr>
        <p:spPr>
          <a:xfrm>
            <a:off x="-675" y="4050"/>
            <a:ext cx="9144000" cy="4712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2" name="Google Shape;762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0723" y="271350"/>
            <a:ext cx="3091900" cy="4178100"/>
          </a:xfrm>
          <a:prstGeom prst="rect">
            <a:avLst/>
          </a:prstGeom>
          <a:noFill/>
          <a:ln>
            <a:noFill/>
          </a:ln>
        </p:spPr>
      </p:pic>
      <p:sp>
        <p:nvSpPr>
          <p:cNvPr id="763" name="Google Shape;763;p56"/>
          <p:cNvSpPr txBox="1"/>
          <p:nvPr/>
        </p:nvSpPr>
        <p:spPr>
          <a:xfrm>
            <a:off x="828900" y="690750"/>
            <a:ext cx="3743100" cy="31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BRAINSTORM SOME NEEDS IN OUR COMMUNITY AND WAYS WE CAN HELP SOLVE THOSE NEEDS!</a:t>
            </a:r>
            <a:endParaRPr sz="2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 txBox="1">
            <a:spLocks noGrp="1"/>
          </p:cNvSpPr>
          <p:nvPr>
            <p:ph type="ctrTitle"/>
          </p:nvPr>
        </p:nvSpPr>
        <p:spPr>
          <a:xfrm>
            <a:off x="489757" y="521658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</a:pPr>
            <a:r>
              <a:rPr lang="en" sz="4000"/>
              <a:t>VOCABULARY</a:t>
            </a:r>
            <a:endParaRPr sz="4000"/>
          </a:p>
        </p:txBody>
      </p:sp>
      <p:sp>
        <p:nvSpPr>
          <p:cNvPr id="168" name="Google Shape;168;p31"/>
          <p:cNvSpPr txBox="1">
            <a:spLocks noGrp="1"/>
          </p:cNvSpPr>
          <p:nvPr>
            <p:ph type="sldNum" idx="12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69" name="Google Shape;169;p31"/>
          <p:cNvSpPr txBox="1"/>
          <p:nvPr/>
        </p:nvSpPr>
        <p:spPr>
          <a:xfrm>
            <a:off x="263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1"/>
          <p:cNvSpPr txBox="1"/>
          <p:nvPr/>
        </p:nvSpPr>
        <p:spPr>
          <a:xfrm>
            <a:off x="263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DF36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PHILANTHROPIST</a:t>
            </a:r>
            <a:endParaRPr sz="1700" b="1">
              <a:solidFill>
                <a:srgbClr val="DF36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Google Shape;171;p31"/>
          <p:cNvSpPr txBox="1"/>
          <p:nvPr/>
        </p:nvSpPr>
        <p:spPr>
          <a:xfrm>
            <a:off x="2492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1"/>
          <p:cNvSpPr txBox="1"/>
          <p:nvPr/>
        </p:nvSpPr>
        <p:spPr>
          <a:xfrm>
            <a:off x="2492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entury Gothic"/>
                <a:ea typeface="Century Gothic"/>
                <a:cs typeface="Century Gothic"/>
                <a:sym typeface="Century Gothic"/>
              </a:rPr>
              <a:t>PHILANTHROPY</a:t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3" name="Google Shape;173;p31"/>
          <p:cNvSpPr txBox="1"/>
          <p:nvPr/>
        </p:nvSpPr>
        <p:spPr>
          <a:xfrm>
            <a:off x="4721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1"/>
          <p:cNvSpPr txBox="1"/>
          <p:nvPr/>
        </p:nvSpPr>
        <p:spPr>
          <a:xfrm>
            <a:off x="4721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3Ts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5" name="Google Shape;175;p31"/>
          <p:cNvSpPr txBox="1"/>
          <p:nvPr/>
        </p:nvSpPr>
        <p:spPr>
          <a:xfrm>
            <a:off x="6950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1"/>
          <p:cNvSpPr txBox="1"/>
          <p:nvPr/>
        </p:nvSpPr>
        <p:spPr>
          <a:xfrm>
            <a:off x="6950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NEED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7" name="Google Shape;177;p31"/>
          <p:cNvSpPr txBox="1"/>
          <p:nvPr/>
        </p:nvSpPr>
        <p:spPr>
          <a:xfrm>
            <a:off x="249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1"/>
          <p:cNvSpPr txBox="1"/>
          <p:nvPr/>
        </p:nvSpPr>
        <p:spPr>
          <a:xfrm>
            <a:off x="249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SERVICE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9" name="Google Shape;179;p31"/>
          <p:cNvSpPr txBox="1"/>
          <p:nvPr/>
        </p:nvSpPr>
        <p:spPr>
          <a:xfrm>
            <a:off x="2478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1"/>
          <p:cNvSpPr txBox="1"/>
          <p:nvPr/>
        </p:nvSpPr>
        <p:spPr>
          <a:xfrm>
            <a:off x="2478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LOCAL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" name="Google Shape;181;p31"/>
          <p:cNvSpPr txBox="1"/>
          <p:nvPr/>
        </p:nvSpPr>
        <p:spPr>
          <a:xfrm>
            <a:off x="4707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1"/>
          <p:cNvSpPr txBox="1"/>
          <p:nvPr/>
        </p:nvSpPr>
        <p:spPr>
          <a:xfrm>
            <a:off x="4707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VOLUNTEER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31"/>
          <p:cNvSpPr txBox="1"/>
          <p:nvPr/>
        </p:nvSpPr>
        <p:spPr>
          <a:xfrm>
            <a:off x="6936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3Ts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31"/>
          <p:cNvSpPr txBox="1"/>
          <p:nvPr/>
        </p:nvSpPr>
        <p:spPr>
          <a:xfrm>
            <a:off x="6936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1"/>
          <p:cNvSpPr txBox="1"/>
          <p:nvPr/>
        </p:nvSpPr>
        <p:spPr>
          <a:xfrm>
            <a:off x="6950250" y="3319400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GIVING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 txBox="1">
            <a:spLocks noGrp="1"/>
          </p:cNvSpPr>
          <p:nvPr>
            <p:ph type="ctrTitle"/>
          </p:nvPr>
        </p:nvSpPr>
        <p:spPr>
          <a:xfrm>
            <a:off x="489757" y="521658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</a:pPr>
            <a:r>
              <a:rPr lang="en" sz="4000"/>
              <a:t>VOCABULARY</a:t>
            </a:r>
            <a:endParaRPr sz="4000"/>
          </a:p>
        </p:txBody>
      </p:sp>
      <p:sp>
        <p:nvSpPr>
          <p:cNvPr id="191" name="Google Shape;191;p32"/>
          <p:cNvSpPr txBox="1">
            <a:spLocks noGrp="1"/>
          </p:cNvSpPr>
          <p:nvPr>
            <p:ph type="sldNum" idx="12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92" name="Google Shape;192;p32"/>
          <p:cNvSpPr txBox="1"/>
          <p:nvPr/>
        </p:nvSpPr>
        <p:spPr>
          <a:xfrm>
            <a:off x="263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2"/>
          <p:cNvSpPr txBox="1"/>
          <p:nvPr/>
        </p:nvSpPr>
        <p:spPr>
          <a:xfrm>
            <a:off x="263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DF36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Someone who uses their 3Ts to give back and help others</a:t>
            </a:r>
            <a:endParaRPr sz="1700" b="1">
              <a:solidFill>
                <a:srgbClr val="DF36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4" name="Google Shape;194;p32"/>
          <p:cNvSpPr txBox="1"/>
          <p:nvPr/>
        </p:nvSpPr>
        <p:spPr>
          <a:xfrm>
            <a:off x="2492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2"/>
          <p:cNvSpPr txBox="1"/>
          <p:nvPr/>
        </p:nvSpPr>
        <p:spPr>
          <a:xfrm>
            <a:off x="2492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entury Gothic"/>
                <a:ea typeface="Century Gothic"/>
                <a:cs typeface="Century Gothic"/>
                <a:sym typeface="Century Gothic"/>
              </a:rPr>
              <a:t>PHILANTHROPY</a:t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6" name="Google Shape;196;p32"/>
          <p:cNvSpPr txBox="1"/>
          <p:nvPr/>
        </p:nvSpPr>
        <p:spPr>
          <a:xfrm>
            <a:off x="4721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2"/>
          <p:cNvSpPr txBox="1"/>
          <p:nvPr/>
        </p:nvSpPr>
        <p:spPr>
          <a:xfrm>
            <a:off x="4721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3Ts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" name="Google Shape;198;p32"/>
          <p:cNvSpPr txBox="1"/>
          <p:nvPr/>
        </p:nvSpPr>
        <p:spPr>
          <a:xfrm>
            <a:off x="6950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2"/>
          <p:cNvSpPr txBox="1"/>
          <p:nvPr/>
        </p:nvSpPr>
        <p:spPr>
          <a:xfrm>
            <a:off x="6950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NEED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32"/>
          <p:cNvSpPr txBox="1"/>
          <p:nvPr/>
        </p:nvSpPr>
        <p:spPr>
          <a:xfrm>
            <a:off x="249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2"/>
          <p:cNvSpPr txBox="1"/>
          <p:nvPr/>
        </p:nvSpPr>
        <p:spPr>
          <a:xfrm>
            <a:off x="249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SERVICE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32"/>
          <p:cNvSpPr txBox="1"/>
          <p:nvPr/>
        </p:nvSpPr>
        <p:spPr>
          <a:xfrm>
            <a:off x="2478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2"/>
          <p:cNvSpPr txBox="1"/>
          <p:nvPr/>
        </p:nvSpPr>
        <p:spPr>
          <a:xfrm>
            <a:off x="2478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LOCAL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32"/>
          <p:cNvSpPr txBox="1"/>
          <p:nvPr/>
        </p:nvSpPr>
        <p:spPr>
          <a:xfrm>
            <a:off x="4707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2"/>
          <p:cNvSpPr txBox="1"/>
          <p:nvPr/>
        </p:nvSpPr>
        <p:spPr>
          <a:xfrm>
            <a:off x="4707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VOLUNTEER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32"/>
          <p:cNvSpPr txBox="1"/>
          <p:nvPr/>
        </p:nvSpPr>
        <p:spPr>
          <a:xfrm>
            <a:off x="6936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3Ts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32"/>
          <p:cNvSpPr txBox="1"/>
          <p:nvPr/>
        </p:nvSpPr>
        <p:spPr>
          <a:xfrm>
            <a:off x="6936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2"/>
          <p:cNvSpPr txBox="1"/>
          <p:nvPr/>
        </p:nvSpPr>
        <p:spPr>
          <a:xfrm>
            <a:off x="6950250" y="3319400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GIVING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 txBox="1">
            <a:spLocks noGrp="1"/>
          </p:cNvSpPr>
          <p:nvPr>
            <p:ph type="ctrTitle"/>
          </p:nvPr>
        </p:nvSpPr>
        <p:spPr>
          <a:xfrm>
            <a:off x="489757" y="521658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</a:pPr>
            <a:r>
              <a:rPr lang="en" sz="4000"/>
              <a:t>VOCABULARY</a:t>
            </a:r>
            <a:endParaRPr sz="4000"/>
          </a:p>
        </p:txBody>
      </p:sp>
      <p:sp>
        <p:nvSpPr>
          <p:cNvPr id="214" name="Google Shape;214;p33"/>
          <p:cNvSpPr txBox="1">
            <a:spLocks noGrp="1"/>
          </p:cNvSpPr>
          <p:nvPr>
            <p:ph type="sldNum" idx="12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15" name="Google Shape;215;p33"/>
          <p:cNvSpPr txBox="1"/>
          <p:nvPr/>
        </p:nvSpPr>
        <p:spPr>
          <a:xfrm>
            <a:off x="263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3"/>
          <p:cNvSpPr txBox="1"/>
          <p:nvPr/>
        </p:nvSpPr>
        <p:spPr>
          <a:xfrm>
            <a:off x="263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entury Gothic"/>
                <a:ea typeface="Century Gothic"/>
                <a:cs typeface="Century Gothic"/>
                <a:sym typeface="Century Gothic"/>
              </a:rPr>
              <a:t>PHILANTHROPIST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7" name="Google Shape;217;p33"/>
          <p:cNvSpPr txBox="1"/>
          <p:nvPr/>
        </p:nvSpPr>
        <p:spPr>
          <a:xfrm>
            <a:off x="2492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33"/>
          <p:cNvSpPr txBox="1"/>
          <p:nvPr/>
        </p:nvSpPr>
        <p:spPr>
          <a:xfrm>
            <a:off x="2492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DF36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PHILANTHROPY</a:t>
            </a:r>
            <a:endParaRPr sz="1900" b="1">
              <a:solidFill>
                <a:srgbClr val="DF36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33"/>
          <p:cNvSpPr txBox="1"/>
          <p:nvPr/>
        </p:nvSpPr>
        <p:spPr>
          <a:xfrm>
            <a:off x="4721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3"/>
          <p:cNvSpPr txBox="1"/>
          <p:nvPr/>
        </p:nvSpPr>
        <p:spPr>
          <a:xfrm>
            <a:off x="4721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3Ts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1" name="Google Shape;221;p33"/>
          <p:cNvSpPr txBox="1"/>
          <p:nvPr/>
        </p:nvSpPr>
        <p:spPr>
          <a:xfrm>
            <a:off x="6950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3"/>
          <p:cNvSpPr txBox="1"/>
          <p:nvPr/>
        </p:nvSpPr>
        <p:spPr>
          <a:xfrm>
            <a:off x="6950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NEED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3" name="Google Shape;223;p33"/>
          <p:cNvSpPr txBox="1"/>
          <p:nvPr/>
        </p:nvSpPr>
        <p:spPr>
          <a:xfrm>
            <a:off x="249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3"/>
          <p:cNvSpPr txBox="1"/>
          <p:nvPr/>
        </p:nvSpPr>
        <p:spPr>
          <a:xfrm>
            <a:off x="249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SERVICE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5" name="Google Shape;225;p33"/>
          <p:cNvSpPr txBox="1"/>
          <p:nvPr/>
        </p:nvSpPr>
        <p:spPr>
          <a:xfrm>
            <a:off x="2478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3"/>
          <p:cNvSpPr txBox="1"/>
          <p:nvPr/>
        </p:nvSpPr>
        <p:spPr>
          <a:xfrm>
            <a:off x="2478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LOCAL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7" name="Google Shape;227;p33"/>
          <p:cNvSpPr txBox="1"/>
          <p:nvPr/>
        </p:nvSpPr>
        <p:spPr>
          <a:xfrm>
            <a:off x="4707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3"/>
          <p:cNvSpPr txBox="1"/>
          <p:nvPr/>
        </p:nvSpPr>
        <p:spPr>
          <a:xfrm>
            <a:off x="4707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VOLUNTEER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33"/>
          <p:cNvSpPr txBox="1"/>
          <p:nvPr/>
        </p:nvSpPr>
        <p:spPr>
          <a:xfrm>
            <a:off x="6936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3Ts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33"/>
          <p:cNvSpPr txBox="1"/>
          <p:nvPr/>
        </p:nvSpPr>
        <p:spPr>
          <a:xfrm>
            <a:off x="6936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3"/>
          <p:cNvSpPr txBox="1"/>
          <p:nvPr/>
        </p:nvSpPr>
        <p:spPr>
          <a:xfrm>
            <a:off x="6950250" y="3319400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GIVING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2" name="Google Shape;232;p33"/>
          <p:cNvPicPr preferRelativeResize="0"/>
          <p:nvPr/>
        </p:nvPicPr>
        <p:blipFill rotWithShape="1">
          <a:blip r:embed="rId3">
            <a:alphaModFix/>
          </a:blip>
          <a:srcRect l="19950" t="20258" r="19428" b="25429"/>
          <a:stretch/>
        </p:blipFill>
        <p:spPr>
          <a:xfrm>
            <a:off x="1068985" y="2526750"/>
            <a:ext cx="346920" cy="335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4"/>
          <p:cNvSpPr txBox="1">
            <a:spLocks noGrp="1"/>
          </p:cNvSpPr>
          <p:nvPr>
            <p:ph type="ctrTitle"/>
          </p:nvPr>
        </p:nvSpPr>
        <p:spPr>
          <a:xfrm>
            <a:off x="489757" y="521658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</a:pPr>
            <a:r>
              <a:rPr lang="en" sz="4000"/>
              <a:t>VOCABULARY</a:t>
            </a:r>
            <a:endParaRPr sz="4000"/>
          </a:p>
        </p:txBody>
      </p:sp>
      <p:sp>
        <p:nvSpPr>
          <p:cNvPr id="238" name="Google Shape;238;p34"/>
          <p:cNvSpPr txBox="1">
            <a:spLocks noGrp="1"/>
          </p:cNvSpPr>
          <p:nvPr>
            <p:ph type="sldNum" idx="12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39" name="Google Shape;239;p34"/>
          <p:cNvSpPr txBox="1"/>
          <p:nvPr/>
        </p:nvSpPr>
        <p:spPr>
          <a:xfrm>
            <a:off x="263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4"/>
          <p:cNvSpPr txBox="1"/>
          <p:nvPr/>
        </p:nvSpPr>
        <p:spPr>
          <a:xfrm>
            <a:off x="263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entury Gothic"/>
                <a:ea typeface="Century Gothic"/>
                <a:cs typeface="Century Gothic"/>
                <a:sym typeface="Century Gothic"/>
              </a:rPr>
              <a:t>PHILANTHROPIST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4"/>
          <p:cNvSpPr txBox="1"/>
          <p:nvPr/>
        </p:nvSpPr>
        <p:spPr>
          <a:xfrm>
            <a:off x="2492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4"/>
          <p:cNvSpPr txBox="1"/>
          <p:nvPr/>
        </p:nvSpPr>
        <p:spPr>
          <a:xfrm>
            <a:off x="2492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DF36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Meeting needs for our common good. Giving back.</a:t>
            </a:r>
            <a:endParaRPr sz="1700" b="1">
              <a:solidFill>
                <a:srgbClr val="DF36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4"/>
          <p:cNvSpPr txBox="1"/>
          <p:nvPr/>
        </p:nvSpPr>
        <p:spPr>
          <a:xfrm>
            <a:off x="4721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4"/>
          <p:cNvSpPr txBox="1"/>
          <p:nvPr/>
        </p:nvSpPr>
        <p:spPr>
          <a:xfrm>
            <a:off x="4721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3Ts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4"/>
          <p:cNvSpPr txBox="1"/>
          <p:nvPr/>
        </p:nvSpPr>
        <p:spPr>
          <a:xfrm>
            <a:off x="6950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4"/>
          <p:cNvSpPr txBox="1"/>
          <p:nvPr/>
        </p:nvSpPr>
        <p:spPr>
          <a:xfrm>
            <a:off x="6950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NEED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7" name="Google Shape;247;p34"/>
          <p:cNvSpPr txBox="1"/>
          <p:nvPr/>
        </p:nvSpPr>
        <p:spPr>
          <a:xfrm>
            <a:off x="249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4"/>
          <p:cNvSpPr txBox="1"/>
          <p:nvPr/>
        </p:nvSpPr>
        <p:spPr>
          <a:xfrm>
            <a:off x="249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SERVICE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9" name="Google Shape;249;p34"/>
          <p:cNvSpPr txBox="1"/>
          <p:nvPr/>
        </p:nvSpPr>
        <p:spPr>
          <a:xfrm>
            <a:off x="2478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4"/>
          <p:cNvSpPr txBox="1"/>
          <p:nvPr/>
        </p:nvSpPr>
        <p:spPr>
          <a:xfrm>
            <a:off x="2478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LOCAL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1" name="Google Shape;251;p34"/>
          <p:cNvSpPr txBox="1"/>
          <p:nvPr/>
        </p:nvSpPr>
        <p:spPr>
          <a:xfrm>
            <a:off x="4707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4"/>
          <p:cNvSpPr txBox="1"/>
          <p:nvPr/>
        </p:nvSpPr>
        <p:spPr>
          <a:xfrm>
            <a:off x="4707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VOLUNTEER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4"/>
          <p:cNvSpPr txBox="1"/>
          <p:nvPr/>
        </p:nvSpPr>
        <p:spPr>
          <a:xfrm>
            <a:off x="6936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3Ts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4"/>
          <p:cNvSpPr txBox="1"/>
          <p:nvPr/>
        </p:nvSpPr>
        <p:spPr>
          <a:xfrm>
            <a:off x="6936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4"/>
          <p:cNvSpPr txBox="1"/>
          <p:nvPr/>
        </p:nvSpPr>
        <p:spPr>
          <a:xfrm>
            <a:off x="6950250" y="3319400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GIVING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6" name="Google Shape;256;p34"/>
          <p:cNvPicPr preferRelativeResize="0"/>
          <p:nvPr/>
        </p:nvPicPr>
        <p:blipFill rotWithShape="1">
          <a:blip r:embed="rId3">
            <a:alphaModFix/>
          </a:blip>
          <a:srcRect l="19950" t="20258" r="19428" b="25429"/>
          <a:stretch/>
        </p:blipFill>
        <p:spPr>
          <a:xfrm>
            <a:off x="1068985" y="2526750"/>
            <a:ext cx="346920" cy="335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5"/>
          <p:cNvSpPr txBox="1">
            <a:spLocks noGrp="1"/>
          </p:cNvSpPr>
          <p:nvPr>
            <p:ph type="ctrTitle"/>
          </p:nvPr>
        </p:nvSpPr>
        <p:spPr>
          <a:xfrm>
            <a:off x="489757" y="521658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</a:pPr>
            <a:r>
              <a:rPr lang="en" sz="4000"/>
              <a:t>VOCABULARY</a:t>
            </a:r>
            <a:endParaRPr sz="4000"/>
          </a:p>
        </p:txBody>
      </p:sp>
      <p:sp>
        <p:nvSpPr>
          <p:cNvPr id="262" name="Google Shape;262;p35"/>
          <p:cNvSpPr txBox="1">
            <a:spLocks noGrp="1"/>
          </p:cNvSpPr>
          <p:nvPr>
            <p:ph type="sldNum" idx="12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63" name="Google Shape;263;p35"/>
          <p:cNvSpPr txBox="1"/>
          <p:nvPr/>
        </p:nvSpPr>
        <p:spPr>
          <a:xfrm>
            <a:off x="263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5"/>
          <p:cNvSpPr txBox="1"/>
          <p:nvPr/>
        </p:nvSpPr>
        <p:spPr>
          <a:xfrm>
            <a:off x="263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entury Gothic"/>
                <a:ea typeface="Century Gothic"/>
                <a:cs typeface="Century Gothic"/>
                <a:sym typeface="Century Gothic"/>
              </a:rPr>
              <a:t>PHILANTHROPIST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5"/>
          <p:cNvSpPr txBox="1"/>
          <p:nvPr/>
        </p:nvSpPr>
        <p:spPr>
          <a:xfrm>
            <a:off x="2492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35"/>
          <p:cNvSpPr txBox="1"/>
          <p:nvPr/>
        </p:nvSpPr>
        <p:spPr>
          <a:xfrm>
            <a:off x="2492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PHILANTHROPY</a:t>
            </a:r>
            <a:endParaRPr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5"/>
          <p:cNvSpPr txBox="1"/>
          <p:nvPr/>
        </p:nvSpPr>
        <p:spPr>
          <a:xfrm>
            <a:off x="4721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5"/>
          <p:cNvSpPr txBox="1"/>
          <p:nvPr/>
        </p:nvSpPr>
        <p:spPr>
          <a:xfrm>
            <a:off x="4721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DF36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3Ts</a:t>
            </a:r>
            <a:endParaRPr sz="2000" b="1">
              <a:solidFill>
                <a:srgbClr val="DF36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5"/>
          <p:cNvSpPr txBox="1"/>
          <p:nvPr/>
        </p:nvSpPr>
        <p:spPr>
          <a:xfrm>
            <a:off x="6950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5"/>
          <p:cNvSpPr txBox="1"/>
          <p:nvPr/>
        </p:nvSpPr>
        <p:spPr>
          <a:xfrm>
            <a:off x="6950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NEED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35"/>
          <p:cNvSpPr txBox="1"/>
          <p:nvPr/>
        </p:nvSpPr>
        <p:spPr>
          <a:xfrm>
            <a:off x="249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5"/>
          <p:cNvSpPr txBox="1"/>
          <p:nvPr/>
        </p:nvSpPr>
        <p:spPr>
          <a:xfrm>
            <a:off x="249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SERVICE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3" name="Google Shape;273;p35"/>
          <p:cNvSpPr txBox="1"/>
          <p:nvPr/>
        </p:nvSpPr>
        <p:spPr>
          <a:xfrm>
            <a:off x="2478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5"/>
          <p:cNvSpPr txBox="1"/>
          <p:nvPr/>
        </p:nvSpPr>
        <p:spPr>
          <a:xfrm>
            <a:off x="2478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LOCAL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5" name="Google Shape;275;p35"/>
          <p:cNvSpPr txBox="1"/>
          <p:nvPr/>
        </p:nvSpPr>
        <p:spPr>
          <a:xfrm>
            <a:off x="4707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5"/>
          <p:cNvSpPr txBox="1"/>
          <p:nvPr/>
        </p:nvSpPr>
        <p:spPr>
          <a:xfrm>
            <a:off x="4707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VOLUNTEER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5"/>
          <p:cNvSpPr txBox="1"/>
          <p:nvPr/>
        </p:nvSpPr>
        <p:spPr>
          <a:xfrm>
            <a:off x="6936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3Ts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5"/>
          <p:cNvSpPr txBox="1"/>
          <p:nvPr/>
        </p:nvSpPr>
        <p:spPr>
          <a:xfrm>
            <a:off x="6936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5"/>
          <p:cNvSpPr txBox="1"/>
          <p:nvPr/>
        </p:nvSpPr>
        <p:spPr>
          <a:xfrm>
            <a:off x="6950250" y="3319400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GIVING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0" name="Google Shape;280;p35"/>
          <p:cNvPicPr preferRelativeResize="0"/>
          <p:nvPr/>
        </p:nvPicPr>
        <p:blipFill rotWithShape="1">
          <a:blip r:embed="rId3">
            <a:alphaModFix/>
          </a:blip>
          <a:srcRect l="19950" t="20258" r="19428" b="25429"/>
          <a:stretch/>
        </p:blipFill>
        <p:spPr>
          <a:xfrm>
            <a:off x="1068985" y="2526750"/>
            <a:ext cx="346920" cy="33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5"/>
          <p:cNvPicPr preferRelativeResize="0"/>
          <p:nvPr/>
        </p:nvPicPr>
        <p:blipFill rotWithShape="1">
          <a:blip r:embed="rId3">
            <a:alphaModFix/>
          </a:blip>
          <a:srcRect l="19950" t="20258" r="19428" b="25429"/>
          <a:stretch/>
        </p:blipFill>
        <p:spPr>
          <a:xfrm>
            <a:off x="3297997" y="2526750"/>
            <a:ext cx="346920" cy="335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6"/>
          <p:cNvSpPr txBox="1">
            <a:spLocks noGrp="1"/>
          </p:cNvSpPr>
          <p:nvPr>
            <p:ph type="ctrTitle"/>
          </p:nvPr>
        </p:nvSpPr>
        <p:spPr>
          <a:xfrm>
            <a:off x="489757" y="521658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</a:pPr>
            <a:r>
              <a:rPr lang="en" sz="4000"/>
              <a:t>VOCABULARY</a:t>
            </a:r>
            <a:endParaRPr sz="4000"/>
          </a:p>
        </p:txBody>
      </p:sp>
      <p:sp>
        <p:nvSpPr>
          <p:cNvPr id="287" name="Google Shape;287;p36"/>
          <p:cNvSpPr txBox="1">
            <a:spLocks noGrp="1"/>
          </p:cNvSpPr>
          <p:nvPr>
            <p:ph type="sldNum" idx="12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88" name="Google Shape;288;p36"/>
          <p:cNvSpPr txBox="1"/>
          <p:nvPr/>
        </p:nvSpPr>
        <p:spPr>
          <a:xfrm>
            <a:off x="263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6"/>
          <p:cNvSpPr txBox="1"/>
          <p:nvPr/>
        </p:nvSpPr>
        <p:spPr>
          <a:xfrm>
            <a:off x="263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entury Gothic"/>
                <a:ea typeface="Century Gothic"/>
                <a:cs typeface="Century Gothic"/>
                <a:sym typeface="Century Gothic"/>
              </a:rPr>
              <a:t>PHILANTHROPIST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6"/>
          <p:cNvSpPr txBox="1"/>
          <p:nvPr/>
        </p:nvSpPr>
        <p:spPr>
          <a:xfrm>
            <a:off x="2492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6"/>
          <p:cNvSpPr txBox="1"/>
          <p:nvPr/>
        </p:nvSpPr>
        <p:spPr>
          <a:xfrm>
            <a:off x="2492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entury Gothic"/>
                <a:ea typeface="Century Gothic"/>
                <a:cs typeface="Century Gothic"/>
                <a:sym typeface="Century Gothic"/>
              </a:rPr>
              <a:t>PHILANTHROPY</a:t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6"/>
          <p:cNvSpPr txBox="1"/>
          <p:nvPr/>
        </p:nvSpPr>
        <p:spPr>
          <a:xfrm>
            <a:off x="4721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6"/>
          <p:cNvSpPr txBox="1"/>
          <p:nvPr/>
        </p:nvSpPr>
        <p:spPr>
          <a:xfrm>
            <a:off x="4721250" y="1684950"/>
            <a:ext cx="19584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DF36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Three things a philanthropist uses - time, talent and treasure</a:t>
            </a:r>
            <a:endParaRPr sz="1600" b="1">
              <a:solidFill>
                <a:srgbClr val="DF36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p36"/>
          <p:cNvSpPr txBox="1"/>
          <p:nvPr/>
        </p:nvSpPr>
        <p:spPr>
          <a:xfrm>
            <a:off x="6950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6"/>
          <p:cNvSpPr txBox="1"/>
          <p:nvPr/>
        </p:nvSpPr>
        <p:spPr>
          <a:xfrm>
            <a:off x="6950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NEED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p36"/>
          <p:cNvSpPr txBox="1"/>
          <p:nvPr/>
        </p:nvSpPr>
        <p:spPr>
          <a:xfrm>
            <a:off x="249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6"/>
          <p:cNvSpPr txBox="1"/>
          <p:nvPr/>
        </p:nvSpPr>
        <p:spPr>
          <a:xfrm>
            <a:off x="249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SERVICE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8" name="Google Shape;298;p36"/>
          <p:cNvSpPr txBox="1"/>
          <p:nvPr/>
        </p:nvSpPr>
        <p:spPr>
          <a:xfrm>
            <a:off x="2478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6"/>
          <p:cNvSpPr txBox="1"/>
          <p:nvPr/>
        </p:nvSpPr>
        <p:spPr>
          <a:xfrm>
            <a:off x="2478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LOCAL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36"/>
          <p:cNvSpPr txBox="1"/>
          <p:nvPr/>
        </p:nvSpPr>
        <p:spPr>
          <a:xfrm>
            <a:off x="4707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6"/>
          <p:cNvSpPr txBox="1"/>
          <p:nvPr/>
        </p:nvSpPr>
        <p:spPr>
          <a:xfrm>
            <a:off x="4707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VOLUNTEER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36"/>
          <p:cNvSpPr txBox="1"/>
          <p:nvPr/>
        </p:nvSpPr>
        <p:spPr>
          <a:xfrm>
            <a:off x="6936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3Ts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36"/>
          <p:cNvSpPr txBox="1"/>
          <p:nvPr/>
        </p:nvSpPr>
        <p:spPr>
          <a:xfrm>
            <a:off x="6936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6"/>
          <p:cNvSpPr txBox="1"/>
          <p:nvPr/>
        </p:nvSpPr>
        <p:spPr>
          <a:xfrm>
            <a:off x="6950250" y="3319400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GIVING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5" name="Google Shape;305;p36"/>
          <p:cNvPicPr preferRelativeResize="0"/>
          <p:nvPr/>
        </p:nvPicPr>
        <p:blipFill rotWithShape="1">
          <a:blip r:embed="rId3">
            <a:alphaModFix/>
          </a:blip>
          <a:srcRect l="19950" t="20258" r="19428" b="25429"/>
          <a:stretch/>
        </p:blipFill>
        <p:spPr>
          <a:xfrm>
            <a:off x="1068985" y="2526750"/>
            <a:ext cx="346920" cy="33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6"/>
          <p:cNvPicPr preferRelativeResize="0"/>
          <p:nvPr/>
        </p:nvPicPr>
        <p:blipFill rotWithShape="1">
          <a:blip r:embed="rId3">
            <a:alphaModFix/>
          </a:blip>
          <a:srcRect l="19950" t="20258" r="19428" b="25429"/>
          <a:stretch/>
        </p:blipFill>
        <p:spPr>
          <a:xfrm>
            <a:off x="3297997" y="2526750"/>
            <a:ext cx="346920" cy="335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7"/>
          <p:cNvSpPr txBox="1">
            <a:spLocks noGrp="1"/>
          </p:cNvSpPr>
          <p:nvPr>
            <p:ph type="ctrTitle"/>
          </p:nvPr>
        </p:nvSpPr>
        <p:spPr>
          <a:xfrm>
            <a:off x="489757" y="521658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</a:pPr>
            <a:r>
              <a:rPr lang="en" sz="4000"/>
              <a:t>VOCABULARY</a:t>
            </a:r>
            <a:endParaRPr sz="4000"/>
          </a:p>
        </p:txBody>
      </p:sp>
      <p:sp>
        <p:nvSpPr>
          <p:cNvPr id="312" name="Google Shape;312;p37"/>
          <p:cNvSpPr txBox="1">
            <a:spLocks noGrp="1"/>
          </p:cNvSpPr>
          <p:nvPr>
            <p:ph type="sldNum" idx="12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313" name="Google Shape;313;p37"/>
          <p:cNvSpPr txBox="1"/>
          <p:nvPr/>
        </p:nvSpPr>
        <p:spPr>
          <a:xfrm>
            <a:off x="263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7"/>
          <p:cNvSpPr txBox="1"/>
          <p:nvPr/>
        </p:nvSpPr>
        <p:spPr>
          <a:xfrm>
            <a:off x="263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entury Gothic"/>
                <a:ea typeface="Century Gothic"/>
                <a:cs typeface="Century Gothic"/>
                <a:sym typeface="Century Gothic"/>
              </a:rPr>
              <a:t>PHILANTHROPIST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37"/>
          <p:cNvSpPr txBox="1"/>
          <p:nvPr/>
        </p:nvSpPr>
        <p:spPr>
          <a:xfrm>
            <a:off x="2492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7"/>
          <p:cNvSpPr txBox="1"/>
          <p:nvPr/>
        </p:nvSpPr>
        <p:spPr>
          <a:xfrm>
            <a:off x="2492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PHILANTHROPY</a:t>
            </a:r>
            <a:endParaRPr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7" name="Google Shape;317;p37"/>
          <p:cNvSpPr txBox="1"/>
          <p:nvPr/>
        </p:nvSpPr>
        <p:spPr>
          <a:xfrm>
            <a:off x="4721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7"/>
          <p:cNvSpPr txBox="1"/>
          <p:nvPr/>
        </p:nvSpPr>
        <p:spPr>
          <a:xfrm>
            <a:off x="4721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3Ts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9" name="Google Shape;319;p37"/>
          <p:cNvSpPr txBox="1"/>
          <p:nvPr/>
        </p:nvSpPr>
        <p:spPr>
          <a:xfrm>
            <a:off x="6950250" y="168495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7"/>
          <p:cNvSpPr txBox="1"/>
          <p:nvPr/>
        </p:nvSpPr>
        <p:spPr>
          <a:xfrm>
            <a:off x="6950250" y="188422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DF36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NEED</a:t>
            </a:r>
            <a:endParaRPr sz="2000" b="1">
              <a:solidFill>
                <a:srgbClr val="DF36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1" name="Google Shape;321;p37"/>
          <p:cNvSpPr txBox="1"/>
          <p:nvPr/>
        </p:nvSpPr>
        <p:spPr>
          <a:xfrm>
            <a:off x="249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7"/>
          <p:cNvSpPr txBox="1"/>
          <p:nvPr/>
        </p:nvSpPr>
        <p:spPr>
          <a:xfrm>
            <a:off x="249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SERVICE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3" name="Google Shape;323;p37"/>
          <p:cNvSpPr txBox="1"/>
          <p:nvPr/>
        </p:nvSpPr>
        <p:spPr>
          <a:xfrm>
            <a:off x="2478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7"/>
          <p:cNvSpPr txBox="1"/>
          <p:nvPr/>
        </p:nvSpPr>
        <p:spPr>
          <a:xfrm>
            <a:off x="2478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LOCAL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5" name="Google Shape;325;p37"/>
          <p:cNvSpPr txBox="1"/>
          <p:nvPr/>
        </p:nvSpPr>
        <p:spPr>
          <a:xfrm>
            <a:off x="4707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7"/>
          <p:cNvSpPr txBox="1"/>
          <p:nvPr/>
        </p:nvSpPr>
        <p:spPr>
          <a:xfrm>
            <a:off x="4707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VOLUNTEER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7" name="Google Shape;327;p37"/>
          <p:cNvSpPr txBox="1"/>
          <p:nvPr/>
        </p:nvSpPr>
        <p:spPr>
          <a:xfrm>
            <a:off x="6936300" y="3337275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3Ts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8" name="Google Shape;328;p37"/>
          <p:cNvSpPr txBox="1"/>
          <p:nvPr/>
        </p:nvSpPr>
        <p:spPr>
          <a:xfrm>
            <a:off x="6936300" y="3138000"/>
            <a:ext cx="1958400" cy="12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7"/>
          <p:cNvSpPr txBox="1"/>
          <p:nvPr/>
        </p:nvSpPr>
        <p:spPr>
          <a:xfrm>
            <a:off x="6950250" y="3319400"/>
            <a:ext cx="19584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GIVING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0" name="Google Shape;330;p37"/>
          <p:cNvPicPr preferRelativeResize="0"/>
          <p:nvPr/>
        </p:nvPicPr>
        <p:blipFill rotWithShape="1">
          <a:blip r:embed="rId3">
            <a:alphaModFix/>
          </a:blip>
          <a:srcRect l="19950" t="20258" r="19428" b="25429"/>
          <a:stretch/>
        </p:blipFill>
        <p:spPr>
          <a:xfrm>
            <a:off x="1068985" y="2526750"/>
            <a:ext cx="346920" cy="33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7"/>
          <p:cNvPicPr preferRelativeResize="0"/>
          <p:nvPr/>
        </p:nvPicPr>
        <p:blipFill rotWithShape="1">
          <a:blip r:embed="rId3">
            <a:alphaModFix/>
          </a:blip>
          <a:srcRect l="19950" t="20258" r="19428" b="25429"/>
          <a:stretch/>
        </p:blipFill>
        <p:spPr>
          <a:xfrm>
            <a:off x="3297997" y="2526750"/>
            <a:ext cx="346920" cy="33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7"/>
          <p:cNvPicPr preferRelativeResize="0"/>
          <p:nvPr/>
        </p:nvPicPr>
        <p:blipFill rotWithShape="1">
          <a:blip r:embed="rId3">
            <a:alphaModFix/>
          </a:blip>
          <a:srcRect l="19950" t="20258" r="19428" b="25429"/>
          <a:stretch/>
        </p:blipFill>
        <p:spPr>
          <a:xfrm>
            <a:off x="5526985" y="2526750"/>
            <a:ext cx="346920" cy="335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ransition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464</Words>
  <Application>Microsoft Office PowerPoint</Application>
  <PresentationFormat>On-screen Show (16:9)</PresentationFormat>
  <Paragraphs>230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Verdana</vt:lpstr>
      <vt:lpstr>Arial</vt:lpstr>
      <vt:lpstr>Century Gothic</vt:lpstr>
      <vt:lpstr>Simple Light</vt:lpstr>
      <vt:lpstr>Title slides</vt:lpstr>
      <vt:lpstr>Transition slides</vt:lpstr>
      <vt:lpstr>LESSON 3 - COMMUNITY BEFORE SELF</vt:lpstr>
      <vt:lpstr>VOCABULARY</vt:lpstr>
      <vt:lpstr>VOCABULARY</vt:lpstr>
      <vt:lpstr>VOCABULARY</vt:lpstr>
      <vt:lpstr>VOCABULARY</vt:lpstr>
      <vt:lpstr>VOCABULARY</vt:lpstr>
      <vt:lpstr>VOCABULARY</vt:lpstr>
      <vt:lpstr>VOCABULARY</vt:lpstr>
      <vt:lpstr>VOCABULARY</vt:lpstr>
      <vt:lpstr>VOCABULARY</vt:lpstr>
      <vt:lpstr>VOCABULARY</vt:lpstr>
      <vt:lpstr>VOCABULARY</vt:lpstr>
      <vt:lpstr>VOCABULARY</vt:lpstr>
      <vt:lpstr>VOCABULARY</vt:lpstr>
      <vt:lpstr>VOCABULARY</vt:lpstr>
      <vt:lpstr>VOCABULARY</vt:lpstr>
      <vt:lpstr>VOCABULARY</vt:lpstr>
      <vt:lpstr>VOCABULARY</vt:lpstr>
      <vt:lpstr>VOCABULARY</vt:lpstr>
      <vt:lpstr>LET’S PLAY MEMORY!</vt:lpstr>
      <vt:lpstr>PowerPoint Presentation</vt:lpstr>
      <vt:lpstr>MEMORY GAME ANSWER KEY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3 - COMMUNITY BEFORE SELF</dc:title>
  <dc:creator>Kelsey Noroski</dc:creator>
  <cp:lastModifiedBy>Kelsey Noroski</cp:lastModifiedBy>
  <cp:revision>1</cp:revision>
  <dcterms:modified xsi:type="dcterms:W3CDTF">2024-02-09T16:38:42Z</dcterms:modified>
</cp:coreProperties>
</file>