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d91aa631d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9d91aa631d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9d91aa631d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d91aa631d_0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9d91aa631d_0_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4"/>
          <p:cNvSpPr txBox="1"/>
          <p:nvPr>
            <p:ph type="ctrTitle"/>
          </p:nvPr>
        </p:nvSpPr>
        <p:spPr>
          <a:xfrm>
            <a:off x="489857" y="20311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489857" y="3305966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2892029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5949315" y="0"/>
            <a:ext cx="319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/>
          <p:nvPr>
            <p:ph type="ctrTitle"/>
          </p:nvPr>
        </p:nvSpPr>
        <p:spPr>
          <a:xfrm>
            <a:off x="457200" y="1204341"/>
            <a:ext cx="48048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457200" y="3026899"/>
            <a:ext cx="48048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26729" y="2403917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0" name="Google Shape;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6" name="Google Shape;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94" name="Google Shape;9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22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22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9" name="Google Shape;99;p22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00" name="Google Shape;10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4" name="Google Shape;104;p23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23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06" name="Google Shape;1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0" name="Google Shape;110;p24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24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2" name="Google Shape;1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" name="Google Shape;116;p25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25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8" name="Google Shape;1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ctrTitle"/>
          </p:nvPr>
        </p:nvSpPr>
        <p:spPr>
          <a:xfrm>
            <a:off x="489857" y="1866659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2" name="Google Shape;122;p26"/>
          <p:cNvCxnSpPr/>
          <p:nvPr/>
        </p:nvCxnSpPr>
        <p:spPr>
          <a:xfrm>
            <a:off x="0" y="4719534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26"/>
          <p:cNvSpPr txBox="1"/>
          <p:nvPr>
            <p:ph idx="1" type="subTitle"/>
          </p:nvPr>
        </p:nvSpPr>
        <p:spPr>
          <a:xfrm>
            <a:off x="489857" y="2859865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24" name="Google Shape;1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41598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 txBox="1"/>
          <p:nvPr>
            <p:ph type="ctrTitle"/>
          </p:nvPr>
        </p:nvSpPr>
        <p:spPr>
          <a:xfrm>
            <a:off x="489857" y="2571750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descr="A picture containing logo&#10;&#10;Description automatically generated" id="128" name="Google Shape;12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>
            <p:ph type="ctrTitle"/>
          </p:nvPr>
        </p:nvSpPr>
        <p:spPr>
          <a:xfrm>
            <a:off x="489857" y="2035568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2" name="Google Shape;132;p28"/>
          <p:cNvSpPr txBox="1"/>
          <p:nvPr>
            <p:ph idx="1" type="subTitle"/>
          </p:nvPr>
        </p:nvSpPr>
        <p:spPr>
          <a:xfrm>
            <a:off x="1623983" y="3219152"/>
            <a:ext cx="58962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352F2D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33" name="Google Shape;1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ctrTitle"/>
          </p:nvPr>
        </p:nvSpPr>
        <p:spPr>
          <a:xfrm>
            <a:off x="489857" y="25645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"/>
              <a:t>LESSON 2 - SEE IT TO BE 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ctrTitle"/>
          </p:nvPr>
        </p:nvSpPr>
        <p:spPr>
          <a:xfrm>
            <a:off x="489757" y="389584"/>
            <a:ext cx="81645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</a:pPr>
            <a:r>
              <a:rPr lang="en" sz="4000"/>
              <a:t>OUR GUEST SPEAKER!</a:t>
            </a:r>
            <a:endParaRPr sz="4000"/>
          </a:p>
        </p:txBody>
      </p:sp>
      <p:sp>
        <p:nvSpPr>
          <p:cNvPr id="145" name="Google Shape;145;p30"/>
          <p:cNvSpPr txBox="1"/>
          <p:nvPr/>
        </p:nvSpPr>
        <p:spPr>
          <a:xfrm>
            <a:off x="941688" y="1425625"/>
            <a:ext cx="7260600" cy="23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Speaker’s name:</a:t>
            </a:r>
            <a:b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Job: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941700" y="3876350"/>
            <a:ext cx="72606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guest speaker is a </a:t>
            </a:r>
            <a:r>
              <a:rPr i="1"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philanthropist</a:t>
            </a: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