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CenturyGothic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d91aa631d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9d91aa631d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9d91aa631d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d91aa631d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9d91aa631d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d94806b5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9d94806b5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d94806b5b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9d94806b5b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d91aa631d_0_2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9d91aa631d_0_2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d94806b5b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9d94806b5b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d91aa631d_0_2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9d91aa631d_0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d94806b5b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9d94806b5b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d91aa631d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9d91aa631d_0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4"/>
          <p:cNvSpPr txBox="1"/>
          <p:nvPr>
            <p:ph type="ctrTitle"/>
          </p:nvPr>
        </p:nvSpPr>
        <p:spPr>
          <a:xfrm>
            <a:off x="489857" y="20311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489857" y="3305966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2892029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5949315" y="0"/>
            <a:ext cx="319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/>
          <p:nvPr>
            <p:ph type="ctrTitle"/>
          </p:nvPr>
        </p:nvSpPr>
        <p:spPr>
          <a:xfrm>
            <a:off x="457200" y="1204341"/>
            <a:ext cx="48048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457200" y="3026899"/>
            <a:ext cx="48048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26729" y="2403917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0" name="Google Shape;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6" name="Google Shape;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94" name="Google Shape;9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22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22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9" name="Google Shape;99;p22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00" name="Google Shape;10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4" name="Google Shape;104;p23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23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06" name="Google Shape;1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0" name="Google Shape;110;p24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24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2" name="Google Shape;1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" name="Google Shape;116;p25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25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8" name="Google Shape;1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2" name="Google Shape;122;p26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26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24" name="Google Shape;1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 txBox="1"/>
          <p:nvPr>
            <p:ph type="ctrTitle"/>
          </p:nvPr>
        </p:nvSpPr>
        <p:spPr>
          <a:xfrm>
            <a:off x="489857" y="2571750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descr="A picture containing logo&#10;&#10;Description automatically generated" id="128" name="Google Shape;12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>
            <p:ph type="ctrTitle"/>
          </p:nvPr>
        </p:nvSpPr>
        <p:spPr>
          <a:xfrm>
            <a:off x="489857" y="203556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2" name="Google Shape;132;p28"/>
          <p:cNvSpPr txBox="1"/>
          <p:nvPr>
            <p:ph idx="1" type="subTitle"/>
          </p:nvPr>
        </p:nvSpPr>
        <p:spPr>
          <a:xfrm>
            <a:off x="1623983" y="3219152"/>
            <a:ext cx="58962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52F2D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33" name="Google Shape;1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ctrTitle"/>
          </p:nvPr>
        </p:nvSpPr>
        <p:spPr>
          <a:xfrm>
            <a:off x="489857" y="25645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/>
              <a:t>LESSON 1 - </a:t>
            </a:r>
            <a:r>
              <a:rPr lang="en"/>
              <a:t>PHILANTHROPY AND THE 3TS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0"/>
          <p:cNvSpPr txBox="1"/>
          <p:nvPr/>
        </p:nvSpPr>
        <p:spPr>
          <a:xfrm>
            <a:off x="1108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0"/>
          <p:cNvSpPr txBox="1"/>
          <p:nvPr/>
        </p:nvSpPr>
        <p:spPr>
          <a:xfrm>
            <a:off x="319740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0"/>
          <p:cNvSpPr txBox="1"/>
          <p:nvPr/>
        </p:nvSpPr>
        <p:spPr>
          <a:xfrm>
            <a:off x="62839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0"/>
          <p:cNvSpPr txBox="1"/>
          <p:nvPr/>
        </p:nvSpPr>
        <p:spPr>
          <a:xfrm>
            <a:off x="1108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319740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62839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31"/>
          <p:cNvSpPr txBox="1"/>
          <p:nvPr/>
        </p:nvSpPr>
        <p:spPr>
          <a:xfrm>
            <a:off x="1108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1"/>
          <p:cNvSpPr txBox="1"/>
          <p:nvPr/>
        </p:nvSpPr>
        <p:spPr>
          <a:xfrm>
            <a:off x="319740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1"/>
          <p:cNvSpPr txBox="1"/>
          <p:nvPr/>
        </p:nvSpPr>
        <p:spPr>
          <a:xfrm>
            <a:off x="62839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1"/>
          <p:cNvSpPr txBox="1"/>
          <p:nvPr/>
        </p:nvSpPr>
        <p:spPr>
          <a:xfrm>
            <a:off x="1108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b="1" sz="2500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319740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62839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169" name="Google Shape;169;p32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2"/>
          <p:cNvSpPr txBox="1"/>
          <p:nvPr/>
        </p:nvSpPr>
        <p:spPr>
          <a:xfrm>
            <a:off x="1108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2"/>
          <p:cNvSpPr txBox="1"/>
          <p:nvPr/>
        </p:nvSpPr>
        <p:spPr>
          <a:xfrm>
            <a:off x="319740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2"/>
          <p:cNvSpPr txBox="1"/>
          <p:nvPr/>
        </p:nvSpPr>
        <p:spPr>
          <a:xfrm>
            <a:off x="62839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2"/>
          <p:cNvSpPr txBox="1"/>
          <p:nvPr/>
        </p:nvSpPr>
        <p:spPr>
          <a:xfrm>
            <a:off x="1108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things we can give to someone in need</a:t>
            </a:r>
            <a:endParaRPr b="1" sz="2500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319740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62839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181" name="Google Shape;181;p33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33"/>
          <p:cNvSpPr txBox="1"/>
          <p:nvPr/>
        </p:nvSpPr>
        <p:spPr>
          <a:xfrm>
            <a:off x="1108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3"/>
          <p:cNvSpPr txBox="1"/>
          <p:nvPr/>
        </p:nvSpPr>
        <p:spPr>
          <a:xfrm>
            <a:off x="319740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3"/>
          <p:cNvSpPr txBox="1"/>
          <p:nvPr/>
        </p:nvSpPr>
        <p:spPr>
          <a:xfrm>
            <a:off x="62839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3"/>
          <p:cNvSpPr txBox="1"/>
          <p:nvPr/>
        </p:nvSpPr>
        <p:spPr>
          <a:xfrm>
            <a:off x="1108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319740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b="1" sz="2500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62839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3">
            <a:alphaModFix/>
          </a:blip>
          <a:srcRect b="25429" l="19950" r="19428" t="20258"/>
          <a:stretch/>
        </p:blipFill>
        <p:spPr>
          <a:xfrm>
            <a:off x="1267438" y="2896250"/>
            <a:ext cx="436025" cy="4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194" name="Google Shape;194;p34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34"/>
          <p:cNvSpPr txBox="1"/>
          <p:nvPr/>
        </p:nvSpPr>
        <p:spPr>
          <a:xfrm>
            <a:off x="1108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4"/>
          <p:cNvSpPr txBox="1"/>
          <p:nvPr/>
        </p:nvSpPr>
        <p:spPr>
          <a:xfrm>
            <a:off x="319740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4"/>
          <p:cNvSpPr txBox="1"/>
          <p:nvPr/>
        </p:nvSpPr>
        <p:spPr>
          <a:xfrm>
            <a:off x="62839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4"/>
          <p:cNvSpPr txBox="1"/>
          <p:nvPr/>
        </p:nvSpPr>
        <p:spPr>
          <a:xfrm>
            <a:off x="1108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319740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Someone who uses their 3Ts to give back and help others</a:t>
            </a:r>
            <a:endParaRPr b="1" sz="2500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62839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25429" l="19950" r="19428" t="20258"/>
          <a:stretch/>
        </p:blipFill>
        <p:spPr>
          <a:xfrm>
            <a:off x="1267438" y="2896250"/>
            <a:ext cx="436025" cy="4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207" name="Google Shape;207;p35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5"/>
          <p:cNvSpPr txBox="1"/>
          <p:nvPr/>
        </p:nvSpPr>
        <p:spPr>
          <a:xfrm>
            <a:off x="1108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"/>
          <p:cNvSpPr txBox="1"/>
          <p:nvPr/>
        </p:nvSpPr>
        <p:spPr>
          <a:xfrm>
            <a:off x="319740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5"/>
          <p:cNvSpPr txBox="1"/>
          <p:nvPr/>
        </p:nvSpPr>
        <p:spPr>
          <a:xfrm>
            <a:off x="62839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5"/>
          <p:cNvSpPr txBox="1"/>
          <p:nvPr/>
        </p:nvSpPr>
        <p:spPr>
          <a:xfrm>
            <a:off x="1108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35"/>
          <p:cNvSpPr txBox="1"/>
          <p:nvPr/>
        </p:nvSpPr>
        <p:spPr>
          <a:xfrm>
            <a:off x="319740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5"/>
          <p:cNvSpPr txBox="1"/>
          <p:nvPr/>
        </p:nvSpPr>
        <p:spPr>
          <a:xfrm>
            <a:off x="62839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b="1" sz="2500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35"/>
          <p:cNvPicPr preferRelativeResize="0"/>
          <p:nvPr/>
        </p:nvPicPr>
        <p:blipFill rotWithShape="1">
          <a:blip r:embed="rId3">
            <a:alphaModFix/>
          </a:blip>
          <a:srcRect b="25429" l="19950" r="19428" t="20258"/>
          <a:stretch/>
        </p:blipFill>
        <p:spPr>
          <a:xfrm>
            <a:off x="1267438" y="2896250"/>
            <a:ext cx="436025" cy="4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5"/>
          <p:cNvPicPr preferRelativeResize="0"/>
          <p:nvPr/>
        </p:nvPicPr>
        <p:blipFill rotWithShape="1">
          <a:blip r:embed="rId3">
            <a:alphaModFix/>
          </a:blip>
          <a:srcRect b="25429" l="19950" r="19428" t="20258"/>
          <a:stretch/>
        </p:blipFill>
        <p:spPr>
          <a:xfrm>
            <a:off x="4353975" y="2896250"/>
            <a:ext cx="436025" cy="4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221" name="Google Shape;221;p36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36"/>
          <p:cNvSpPr txBox="1"/>
          <p:nvPr/>
        </p:nvSpPr>
        <p:spPr>
          <a:xfrm>
            <a:off x="1108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6"/>
          <p:cNvSpPr txBox="1"/>
          <p:nvPr/>
        </p:nvSpPr>
        <p:spPr>
          <a:xfrm>
            <a:off x="319740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6"/>
          <p:cNvSpPr txBox="1"/>
          <p:nvPr/>
        </p:nvSpPr>
        <p:spPr>
          <a:xfrm>
            <a:off x="62839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6"/>
          <p:cNvSpPr txBox="1"/>
          <p:nvPr/>
        </p:nvSpPr>
        <p:spPr>
          <a:xfrm>
            <a:off x="1108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319740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62839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process of giving back. The act of donating money, goods, services, time or effort to support a beneficial cause and create a lasting impact.</a:t>
            </a:r>
            <a:endParaRPr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p36"/>
          <p:cNvPicPr preferRelativeResize="0"/>
          <p:nvPr/>
        </p:nvPicPr>
        <p:blipFill rotWithShape="1">
          <a:blip r:embed="rId3">
            <a:alphaModFix/>
          </a:blip>
          <a:srcRect b="25429" l="19950" r="19428" t="20258"/>
          <a:stretch/>
        </p:blipFill>
        <p:spPr>
          <a:xfrm>
            <a:off x="1267438" y="2896250"/>
            <a:ext cx="436025" cy="4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6"/>
          <p:cNvPicPr preferRelativeResize="0"/>
          <p:nvPr/>
        </p:nvPicPr>
        <p:blipFill rotWithShape="1">
          <a:blip r:embed="rId3">
            <a:alphaModFix/>
          </a:blip>
          <a:srcRect b="25429" l="19950" r="19428" t="20258"/>
          <a:stretch/>
        </p:blipFill>
        <p:spPr>
          <a:xfrm>
            <a:off x="4353975" y="2896250"/>
            <a:ext cx="436025" cy="4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235" name="Google Shape;235;p37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7"/>
          <p:cNvSpPr txBox="1"/>
          <p:nvPr/>
        </p:nvSpPr>
        <p:spPr>
          <a:xfrm>
            <a:off x="1108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"/>
          <p:cNvSpPr txBox="1"/>
          <p:nvPr/>
        </p:nvSpPr>
        <p:spPr>
          <a:xfrm>
            <a:off x="319740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 txBox="1"/>
          <p:nvPr/>
        </p:nvSpPr>
        <p:spPr>
          <a:xfrm>
            <a:off x="6283950" y="1684950"/>
            <a:ext cx="2749200" cy="17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 txBox="1"/>
          <p:nvPr/>
        </p:nvSpPr>
        <p:spPr>
          <a:xfrm>
            <a:off x="1108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319740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6283950" y="2128350"/>
            <a:ext cx="2749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37"/>
          <p:cNvPicPr preferRelativeResize="0"/>
          <p:nvPr/>
        </p:nvPicPr>
        <p:blipFill rotWithShape="1">
          <a:blip r:embed="rId3">
            <a:alphaModFix/>
          </a:blip>
          <a:srcRect b="25429" l="19950" r="19428" t="20258"/>
          <a:stretch/>
        </p:blipFill>
        <p:spPr>
          <a:xfrm>
            <a:off x="1267438" y="2896250"/>
            <a:ext cx="436025" cy="4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7"/>
          <p:cNvPicPr preferRelativeResize="0"/>
          <p:nvPr/>
        </p:nvPicPr>
        <p:blipFill rotWithShape="1">
          <a:blip r:embed="rId3">
            <a:alphaModFix/>
          </a:blip>
          <a:srcRect b="25429" l="19950" r="19428" t="20258"/>
          <a:stretch/>
        </p:blipFill>
        <p:spPr>
          <a:xfrm>
            <a:off x="4353975" y="2896250"/>
            <a:ext cx="436025" cy="4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7"/>
          <p:cNvPicPr preferRelativeResize="0"/>
          <p:nvPr/>
        </p:nvPicPr>
        <p:blipFill rotWithShape="1">
          <a:blip r:embed="rId3">
            <a:alphaModFix/>
          </a:blip>
          <a:srcRect b="25429" l="19950" r="19428" t="20258"/>
          <a:stretch/>
        </p:blipFill>
        <p:spPr>
          <a:xfrm>
            <a:off x="7440525" y="2896250"/>
            <a:ext cx="436025" cy="4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