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8"/>
  </p:notesMasterIdLst>
  <p:sldIdLst>
    <p:sldId id="256" r:id="rId3"/>
    <p:sldId id="257" r:id="rId4"/>
    <p:sldId id="258" r:id="rId5"/>
    <p:sldId id="259" r:id="rId6"/>
    <p:sldId id="260"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
      <p:font typeface="Verdana" panose="020B060403050404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21" autoAdjust="0"/>
  </p:normalViewPr>
  <p:slideViewPr>
    <p:cSldViewPr snapToGrid="0">
      <p:cViewPr varScale="1">
        <p:scale>
          <a:sx n="93" d="100"/>
          <a:sy n="93" d="100"/>
        </p:scale>
        <p:origin x="12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corestandards.org/ELA-Literacy/W/4/2/" TargetMode="External"/><Relationship Id="rId13" Type="http://schemas.openxmlformats.org/officeDocument/2006/relationships/hyperlink" Target="https://mhschool.com/socialstudies/2009/teacher/pdf/ncss.pdf" TargetMode="External"/><Relationship Id="rId3" Type="http://schemas.openxmlformats.org/officeDocument/2006/relationships/hyperlink" Target="http://www.corestandards.org/ELA-Literacy/CCRA/W/1/" TargetMode="External"/><Relationship Id="rId7" Type="http://schemas.openxmlformats.org/officeDocument/2006/relationships/hyperlink" Target="http://www.corestandards.org/ELA-Literacy/W/5/1/" TargetMode="External"/><Relationship Id="rId12" Type="http://schemas.openxmlformats.org/officeDocument/2006/relationships/hyperlink" Target="http://www.econedlink.org/economic-standards/national-economic-standards.php?nid=Standard+14"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corestandards.org/ELA-Literacy/W/4/1/" TargetMode="External"/><Relationship Id="rId11" Type="http://schemas.openxmlformats.org/officeDocument/2006/relationships/hyperlink" Target="http://www.corestandards.org/ELA-Literacy/L/5/2/" TargetMode="External"/><Relationship Id="rId5" Type="http://schemas.openxmlformats.org/officeDocument/2006/relationships/hyperlink" Target="http://www.corestandards.org/ELA-Literacy/CCRA/W/6/" TargetMode="External"/><Relationship Id="rId10" Type="http://schemas.openxmlformats.org/officeDocument/2006/relationships/hyperlink" Target="http://www.corestandards.org/ELA-Literacy/L/4/2/" TargetMode="External"/><Relationship Id="rId4" Type="http://schemas.openxmlformats.org/officeDocument/2006/relationships/hyperlink" Target="http://www.corestandards.org/ELA-Literacy/CCRA/W/4/" TargetMode="External"/><Relationship Id="rId9" Type="http://schemas.openxmlformats.org/officeDocument/2006/relationships/hyperlink" Target="http://www.corestandards.org/ELA-Literacy/W/5/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96837b520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296837b520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ctr"/>
            <a:r>
              <a:rPr lang="en-US" b="1" dirty="0"/>
              <a:t>Standards and Teaching Notes</a:t>
            </a: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Philanthropy Objectives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Participate in a philanthropic effort, either individually or as a group.</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Plan and execute necessary tasks required for involvement in philanthropic efforts.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Plan for continued and improved involvement in philanthropic efforts.</a:t>
            </a: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Entrepreneurship Objectives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Support a nonprofit for the purpose of meeting a community need and gaining practice in philanthropy in the community.</a:t>
            </a: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Anchor Standards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3"/>
              </a:rPr>
              <a:t>CCSS.ELA-LITERACY.CCRA.W.1</a:t>
            </a:r>
            <a:b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b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Write arguments to support claims in an analysis of substantive topics or texts using valid reasoning and relevant and sufficient evidence.</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4"/>
              </a:rPr>
              <a:t>CCSS.ELA-LITERACY.CCRA.W.4</a:t>
            </a:r>
            <a:b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br>
            <a:r>
              <a:rPr lang="en-US" sz="1200" dirty="0">
                <a:solidFill>
                  <a:srgbClr val="202020"/>
                </a:solidFill>
                <a:effectLst/>
                <a:latin typeface="Calibri" panose="020F0502020204030204" pitchFamily="34" charset="0"/>
                <a:ea typeface="MS Mincho" panose="02020609040205080304" pitchFamily="49" charset="-128"/>
                <a:cs typeface="Times New Roman" panose="02020603050405020304" pitchFamily="18" charset="0"/>
              </a:rPr>
              <a:t>Produce clear and coherent writing in which the development, organization, and style are appropriate to task, purpose, and audience.</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373737"/>
                </a:solidFill>
                <a:effectLst/>
                <a:latin typeface="Calibri" panose="020F0502020204030204" pitchFamily="34" charset="0"/>
                <a:ea typeface="MS Mincho" panose="02020609040205080304" pitchFamily="49" charset="-128"/>
                <a:cs typeface="Times New Roman" panose="02020603050405020304" pitchFamily="18" charset="0"/>
                <a:hlinkClick r:id="rId5"/>
              </a:rPr>
              <a:t>CCSS.ELA-LITERACY.CCRA.W.6</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Use technology, including the Internet, to produce and publish writing and to interact and collaborate with others.</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Common Core Standards</a:t>
            </a: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6"/>
              </a:rPr>
              <a:t>CCSS.ELA-LITERACY.W.4.1</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 and </a:t>
            </a:r>
            <a:r>
              <a:rPr lang="en-US" sz="1200" u="sng" cap="all"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7"/>
              </a:rPr>
              <a:t>CCSS.ELA-LITERACY.W.5.1</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Write opinion pieces on topics or texts, supporting a point of view with reasons and information.</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8"/>
              </a:rPr>
              <a:t>CCSS.ELA-LITERACY.W.4.2</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 and </a:t>
            </a:r>
            <a:r>
              <a:rPr lang="en-US" sz="1200" u="sng" cap="all"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9"/>
              </a:rPr>
              <a:t>CCSS.ELA-LITERACY.W.5.2</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Write informative/explanatory texts to examine a topic and convey ideas and information clearly.</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200" u="sng" cap="all"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10"/>
              </a:rPr>
              <a:t>CCSS.ELA-LITERACY.L.4.2</a:t>
            </a:r>
            <a:r>
              <a:rPr lang="en-US" sz="1200" b="1" dirty="0">
                <a:effectLst/>
                <a:latin typeface="Calibri" panose="020F0502020204030204" pitchFamily="34" charset="0"/>
                <a:ea typeface="MS Mincho" panose="02020609040205080304" pitchFamily="49" charset="-128"/>
                <a:cs typeface="Times New Roman" panose="02020603050405020304" pitchFamily="18" charset="0"/>
              </a:rPr>
              <a:t> and </a:t>
            </a:r>
            <a:r>
              <a:rPr lang="en-US" sz="1200" u="sng" cap="all"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11"/>
              </a:rPr>
              <a:t>CCSS.ELA-LITERACY.L.5.2</a:t>
            </a:r>
            <a:br>
              <a:rPr lang="en-US" sz="1200" dirty="0">
                <a:effectLst/>
                <a:latin typeface="Calibri" panose="020F0502020204030204" pitchFamily="34" charset="0"/>
                <a:ea typeface="MS Mincho" panose="02020609040205080304" pitchFamily="49" charset="-128"/>
                <a:cs typeface="Times New Roman" panose="02020603050405020304" pitchFamily="18" charset="0"/>
              </a:rPr>
            </a:br>
            <a:r>
              <a:rPr lang="en-US" sz="1200" dirty="0">
                <a:effectLst/>
                <a:latin typeface="Calibri" panose="020F0502020204030204" pitchFamily="34" charset="0"/>
                <a:ea typeface="MS Mincho" panose="02020609040205080304" pitchFamily="49" charset="-128"/>
                <a:cs typeface="Times New Roman" panose="02020603050405020304" pitchFamily="18" charset="0"/>
              </a:rPr>
              <a:t>Demonstrate command of the conventions of standard English capitalization, punctuation, and spelling when writing.</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Economics Standards</a:t>
            </a:r>
          </a:p>
          <a:p>
            <a:pPr marL="107950" marR="0" indent="-107950">
              <a:lnSpc>
                <a:spcPts val="1200"/>
              </a:lnSpc>
              <a:spcBef>
                <a:spcPts val="0"/>
              </a:spcBef>
              <a:spcAft>
                <a:spcPts val="200"/>
              </a:spcAft>
            </a:pPr>
            <a:r>
              <a:rPr lang="en-US" sz="1050" b="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12"/>
              </a:rPr>
              <a:t>Content Standard 14: Entrepreneurship</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Entrepreneurs and workers often are innovative.</a:t>
            </a:r>
          </a:p>
          <a:p>
            <a:pPr marL="0" marR="0">
              <a:lnSpc>
                <a:spcPts val="1200"/>
              </a:lnSpc>
              <a:spcBef>
                <a:spcPts val="0"/>
              </a:spcBef>
              <a:spcAft>
                <a:spcPts val="0"/>
              </a:spcAft>
            </a:pPr>
            <a:r>
              <a:rPr lang="en-US" sz="1050" b="0" dirty="0">
                <a:solidFill>
                  <a:srgbClr val="3793A0"/>
                </a:solidFill>
                <a:effectLst/>
                <a:latin typeface="Calibri" panose="020F0502020204030204" pitchFamily="34" charset="0"/>
                <a:ea typeface="MS Mincho" panose="02020609040205080304" pitchFamily="49" charset="-128"/>
                <a:cs typeface="Times New Roman" panose="02020603050405020304" pitchFamily="18" charset="0"/>
              </a:rPr>
              <a:t>They attempt to solve problems by developing and</a:t>
            </a:r>
            <a:endParaRPr lang="en-US" sz="1050" b="1" dirty="0">
              <a:solidFill>
                <a:srgbClr val="3793A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ts val="1200"/>
              </a:lnSpc>
              <a:spcBef>
                <a:spcPts val="0"/>
              </a:spcBef>
              <a:spcAft>
                <a:spcPts val="0"/>
              </a:spcAft>
            </a:pPr>
            <a:r>
              <a:rPr lang="en-US" sz="1050" b="0" dirty="0">
                <a:solidFill>
                  <a:srgbClr val="3793A0"/>
                </a:solidFill>
                <a:effectLst/>
                <a:latin typeface="Calibri" panose="020F0502020204030204" pitchFamily="34" charset="0"/>
                <a:ea typeface="MS Mincho" panose="02020609040205080304" pitchFamily="49" charset="-128"/>
                <a:cs typeface="Times New Roman" panose="02020603050405020304" pitchFamily="18" charset="0"/>
              </a:rPr>
              <a:t>marketing new or improved products and processes.</a:t>
            </a:r>
            <a:endParaRPr lang="en-US" sz="1050" b="1" dirty="0">
              <a:solidFill>
                <a:srgbClr val="3793A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spcBef>
                <a:spcPts val="0"/>
              </a:spcBef>
              <a:spcAft>
                <a:spcPts val="300"/>
              </a:spcAft>
            </a:pPr>
            <a:r>
              <a:rPr lang="en-US" sz="1400" b="1" kern="1600" dirty="0">
                <a:solidFill>
                  <a:srgbClr val="0099A8"/>
                </a:solidFill>
                <a:effectLst/>
                <a:latin typeface="Calibri" panose="020F0502020204030204" pitchFamily="34" charset="0"/>
                <a:ea typeface="Times New Roman" panose="02020603050405020304" pitchFamily="18" charset="0"/>
              </a:rPr>
              <a:t>Social Studies Standards</a:t>
            </a:r>
          </a:p>
          <a:p>
            <a:pPr marL="107950" marR="0" indent="-107950">
              <a:lnSpc>
                <a:spcPts val="1200"/>
              </a:lnSpc>
              <a:spcBef>
                <a:spcPts val="0"/>
              </a:spcBef>
              <a:spcAft>
                <a:spcPts val="200"/>
              </a:spcAft>
            </a:pPr>
            <a:r>
              <a:rPr lang="en-US" sz="1050" b="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13"/>
              </a:rPr>
              <a:t>Civic Ideals and Practices</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ts val="1200"/>
              </a:lnSpc>
              <a:spcBef>
                <a:spcPts val="0"/>
              </a:spcBef>
              <a:spcAft>
                <a:spcPts val="200"/>
              </a:spcAft>
              <a:buClr>
                <a:srgbClr val="D8262E"/>
              </a:buClr>
              <a:buFont typeface="Symbol" panose="05050102010706020507" pitchFamily="18" charset="2"/>
              <a:buChar char=""/>
            </a:pPr>
            <a:r>
              <a:rPr lang="en-US" sz="1050" dirty="0">
                <a:effectLst/>
                <a:latin typeface="Calibri" panose="020F0502020204030204" pitchFamily="34" charset="0"/>
                <a:ea typeface="MS Mincho" panose="02020609040205080304" pitchFamily="49" charset="-128"/>
                <a:cs typeface="Times New Roman" panose="02020603050405020304" pitchFamily="18" charset="0"/>
              </a:rPr>
              <a:t>Recognize and interpret how the “common good” can be strengthened through various forms of citizen action.</a:t>
            </a:r>
          </a:p>
          <a:p>
            <a:pPr marL="0" marR="0" indent="0">
              <a:lnSpc>
                <a:spcPts val="1200"/>
              </a:lnSpc>
              <a:spcBef>
                <a:spcPts val="0"/>
              </a:spcBef>
              <a:spcAft>
                <a:spcPts val="200"/>
              </a:spcAft>
            </a:pPr>
            <a:r>
              <a:rPr lang="en-US" sz="1050" b="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13"/>
              </a:rPr>
              <a:t>Global Connections</a:t>
            </a:r>
            <a:endParaRPr lang="en-US" sz="1050" dirty="0">
              <a:effectLst/>
              <a:latin typeface="Calibri" panose="020F0502020204030204" pitchFamily="34" charset="0"/>
              <a:ea typeface="MS Mincho" panose="02020609040205080304" pitchFamily="49" charset="-128"/>
              <a:cs typeface="Times New Roman" panose="02020603050405020304" pitchFamily="18" charset="0"/>
            </a:endParaRPr>
          </a:p>
          <a:p>
            <a:r>
              <a:rPr lang="en-US" sz="1050" dirty="0">
                <a:effectLst/>
                <a:latin typeface="Calibri" panose="020F0502020204030204" pitchFamily="34" charset="0"/>
                <a:ea typeface="MS Mincho" panose="02020609040205080304" pitchFamily="49" charset="-128"/>
                <a:cs typeface="Times New Roman" panose="02020603050405020304" pitchFamily="18" charset="0"/>
              </a:rPr>
              <a:t>Investigate concerns, issues, standards, and conflicts related to universal human rights, such as the treatment of children, religious groups, and effects of war.</a:t>
            </a:r>
          </a:p>
          <a:p>
            <a:endParaRPr lang="en-US" sz="1050" b="0" dirty="0">
              <a:effectLst/>
              <a:latin typeface="Calibri" panose="020F0502020204030204" pitchFamily="34" charset="0"/>
              <a:ea typeface="MS Mincho" panose="02020609040205080304" pitchFamily="49" charset="-128"/>
              <a:cs typeface="Times New Roman" panose="02020603050405020304" pitchFamily="18" charset="0"/>
            </a:endParaRPr>
          </a:p>
          <a:p>
            <a:pPr algn="ctr"/>
            <a:r>
              <a:rPr lang="en-US" sz="1050" b="1" dirty="0">
                <a:effectLst/>
                <a:latin typeface="Calibri" panose="020F0502020204030204" pitchFamily="34" charset="0"/>
                <a:ea typeface="MS Mincho" panose="02020609040205080304" pitchFamily="49" charset="-128"/>
                <a:cs typeface="Times New Roman" panose="02020603050405020304" pitchFamily="18" charset="0"/>
              </a:rPr>
              <a:t>Teaching Notes</a:t>
            </a:r>
          </a:p>
          <a:p>
            <a:pPr marL="0" marR="0">
              <a:lnSpc>
                <a:spcPts val="1500"/>
              </a:lnSpc>
              <a:spcBef>
                <a:spcPts val="0"/>
              </a:spcBef>
              <a:spcAft>
                <a:spcPts val="0"/>
              </a:spcAft>
            </a:pPr>
            <a:r>
              <a:rPr lang="en-US" sz="1200" b="1"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Might say</a:t>
            </a: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 “Welcome!  Today we are going to get ready for our class service project.  We’ll continue to use our Project Plan, and our group of supporters is growing.  We are making a difference together!”</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Display PPT Slide 2 and explain to students that they will have all class period to work on their tasks, such as: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Make phone calls, check on donation status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Set up stand or room structure</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Collect donations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Write speeches to promote project</a:t>
            </a:r>
          </a:p>
          <a:p>
            <a:pPr marL="0" lvl="0" indent="0" algn="l" rtl="0">
              <a:spcBef>
                <a:spcPts val="0"/>
              </a:spcBef>
              <a:spcAft>
                <a:spcPts val="0"/>
              </a:spcAft>
              <a:buNone/>
            </a:pPr>
            <a:endParaRPr dirty="0"/>
          </a:p>
        </p:txBody>
      </p:sp>
      <p:sp>
        <p:nvSpPr>
          <p:cNvPr id="96" name="Google Shape;96;g296837b520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ctr"/>
            <a:r>
              <a:rPr lang="en-US" b="1" dirty="0"/>
              <a:t>Teaching Notes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PPT slide 2 can be shown daily throughout completion of project</a:t>
            </a:r>
          </a:p>
          <a:p>
            <a:pPr marL="0" lvl="0" indent="0" algn="l" rtl="0">
              <a:spcBef>
                <a:spcPts val="0"/>
              </a:spcBef>
              <a:spcAft>
                <a:spcPts val="0"/>
              </a:spcAft>
              <a:buNone/>
            </a:pPr>
            <a:endParaRPr dirty="0"/>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96c220afe0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296c220afe0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ctr"/>
            <a:r>
              <a:rPr lang="en-US" b="1" dirty="0"/>
              <a:t>Teaching Notes</a:t>
            </a:r>
          </a:p>
          <a:p>
            <a:pPr marL="0" marR="0">
              <a:lnSpc>
                <a:spcPts val="1200"/>
              </a:lnSpc>
              <a:spcBef>
                <a:spcPts val="0"/>
              </a:spcBef>
              <a:spcAft>
                <a:spcPts val="0"/>
              </a:spcAft>
            </a:pPr>
            <a:r>
              <a:rPr lang="en-US" sz="1200" b="1" u="sng" dirty="0">
                <a:solidFill>
                  <a:srgbClr val="3793A0"/>
                </a:solidFill>
                <a:effectLst/>
                <a:latin typeface="Calibri" panose="020F0502020204030204" pitchFamily="34" charset="0"/>
                <a:ea typeface="MS Mincho" panose="02020609040205080304" pitchFamily="49" charset="-128"/>
                <a:cs typeface="Times New Roman" panose="02020603050405020304" pitchFamily="18" charset="0"/>
              </a:rPr>
              <a:t>Part 2: Activity #1: Presentation of Outcomes</a:t>
            </a:r>
            <a:r>
              <a:rPr lang="en-US" sz="1200" b="1" dirty="0">
                <a:solidFill>
                  <a:srgbClr val="3793A0"/>
                </a:solidFill>
                <a:effectLst/>
                <a:latin typeface="Calibri" panose="020F0502020204030204" pitchFamily="34" charset="0"/>
                <a:ea typeface="MS Mincho" panose="02020609040205080304" pitchFamily="49" charset="-128"/>
                <a:cs typeface="Times New Roman" panose="02020603050405020304" pitchFamily="18" charset="0"/>
              </a:rPr>
              <a:t> </a:t>
            </a:r>
          </a:p>
          <a:p>
            <a:pPr marL="0" marR="0">
              <a:lnSpc>
                <a:spcPts val="1500"/>
              </a:lnSpc>
              <a:spcBef>
                <a:spcPts val="0"/>
              </a:spcBef>
              <a:spcAft>
                <a:spcPts val="0"/>
              </a:spcAft>
            </a:pP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calls on several students to respond to this question:</a:t>
            </a:r>
          </a:p>
          <a:p>
            <a:pPr marL="0" marR="0">
              <a:lnSpc>
                <a:spcPts val="1500"/>
              </a:lnSpc>
              <a:spcBef>
                <a:spcPts val="0"/>
              </a:spcBef>
              <a:spcAft>
                <a:spcPts val="0"/>
              </a:spcAft>
            </a:pP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What kind of contact did you make with the people from the nonprofit organization, and what are your thoughts on those connections?</a:t>
            </a:r>
          </a:p>
          <a:p>
            <a:pPr marL="0" marR="0">
              <a:lnSpc>
                <a:spcPts val="1200"/>
              </a:lnSpc>
              <a:spcBef>
                <a:spcPts val="0"/>
              </a:spcBef>
              <a:spcAft>
                <a:spcPts val="0"/>
              </a:spcAft>
            </a:pP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p>
          <a:p>
            <a:pPr marL="0" marR="0">
              <a:lnSpc>
                <a:spcPts val="1500"/>
              </a:lnSpc>
              <a:spcBef>
                <a:spcPts val="0"/>
              </a:spcBef>
              <a:spcAft>
                <a:spcPts val="0"/>
              </a:spcAft>
            </a:pPr>
            <a:r>
              <a:rPr lang="en-US" sz="1200" b="1" i="0" dirty="0">
                <a:solidFill>
                  <a:srgbClr val="31849B"/>
                </a:solidFill>
                <a:effectLst/>
                <a:latin typeface="Calibri" panose="020F0502020204030204" pitchFamily="34" charset="0"/>
                <a:ea typeface="MS Mincho" panose="02020609040205080304" pitchFamily="49" charset="-128"/>
                <a:cs typeface="Times New Roman" panose="02020603050405020304" pitchFamily="18" charset="0"/>
              </a:rPr>
              <a:t>[TEACHER TIP] Teacher should make sure the students had opportunities to interact with the nonprofit recipient following a successful project.  This event empowers students to show that they have made a tangible impact on their community.</a:t>
            </a:r>
            <a:endPar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a:p>
            <a:pPr marL="0" marR="0">
              <a:lnSpc>
                <a:spcPts val="1500"/>
              </a:lnSpc>
              <a:spcBef>
                <a:spcPts val="0"/>
              </a:spcBef>
              <a:spcAft>
                <a:spcPts val="0"/>
              </a:spcAft>
            </a:pPr>
            <a:r>
              <a:rPr lang="en-US" sz="1200" i="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Examples include:</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Invite the nonprofit guest speaker to return to the school to receive a check from the class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Some students and a teacher may visit the nonprofit and give a check or supplies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Host a community event and invite media, parents, principal and volunteers to the special event</a:t>
            </a:r>
          </a:p>
          <a:p>
            <a:pPr marL="0" lvl="0" indent="0" algn="l" rtl="0">
              <a:spcBef>
                <a:spcPts val="0"/>
              </a:spcBef>
              <a:spcAft>
                <a:spcPts val="0"/>
              </a:spcAft>
              <a:buNone/>
            </a:pPr>
            <a:endParaRPr dirty="0"/>
          </a:p>
        </p:txBody>
      </p:sp>
      <p:sp>
        <p:nvSpPr>
          <p:cNvPr id="113" name="Google Shape;113;g296c220afe0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96c220a621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gn="ctr"/>
            <a:r>
              <a:rPr lang="en-US" b="1" dirty="0"/>
              <a:t>Teaching Notes</a:t>
            </a:r>
          </a:p>
          <a:p>
            <a:pPr algn="l"/>
            <a:r>
              <a:rPr lang="en-US" sz="1200" u="sng" dirty="0">
                <a:effectLst/>
                <a:latin typeface="Calibri" panose="020F0502020204030204" pitchFamily="34" charset="0"/>
                <a:ea typeface="MS Mincho" panose="02020609040205080304" pitchFamily="49" charset="-128"/>
                <a:cs typeface="Times New Roman" panose="02020603050405020304" pitchFamily="18" charset="0"/>
              </a:rPr>
              <a:t>Part 2: Activity #2: Positives and Challenges</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 teacher calls on several students to respond to each of the questions on PPT slide 4 (while scribe(s) record responses on the board), teacher should guide students to tie the KEY TERM of philanthropy and their class service project together within their responses.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can guide students to include “how they used their 3 T’s to successfully complete the project.”</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Ask students to reflect on their experience and what they have learned on L9.W1 (allow about ten minutes) and then ask them to share their response with at least one other classmate.</a:t>
            </a:r>
          </a:p>
          <a:p>
            <a:pPr marL="0" lvl="0" indent="0" algn="l" rtl="0">
              <a:spcBef>
                <a:spcPts val="0"/>
              </a:spcBef>
              <a:spcAft>
                <a:spcPts val="0"/>
              </a:spcAft>
              <a:buNone/>
            </a:pPr>
            <a:endParaRPr dirty="0"/>
          </a:p>
        </p:txBody>
      </p:sp>
      <p:sp>
        <p:nvSpPr>
          <p:cNvPr id="122" name="Google Shape;122;g296c220a621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96c220afe0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296c220afe0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ctr"/>
            <a:r>
              <a:rPr lang="en-US" b="1" dirty="0"/>
              <a:t>Teaching Notes</a:t>
            </a:r>
          </a:p>
          <a:p>
            <a:pPr algn="l"/>
            <a:r>
              <a:rPr lang="en-US" sz="1200" u="sng" dirty="0">
                <a:effectLst/>
                <a:latin typeface="Calibri" panose="020F0502020204030204" pitchFamily="34" charset="0"/>
                <a:ea typeface="MS Mincho" panose="02020609040205080304" pitchFamily="49" charset="-128"/>
                <a:cs typeface="Times New Roman" panose="02020603050405020304" pitchFamily="18" charset="0"/>
              </a:rPr>
              <a:t>Part 2: Activity #2: Positives and Challenges</a:t>
            </a:r>
            <a:r>
              <a:rPr lang="en-US" sz="1200" dirty="0">
                <a:effectLst/>
                <a:latin typeface="Calibri" panose="020F0502020204030204" pitchFamily="34" charset="0"/>
                <a:ea typeface="MS Mincho" panose="02020609040205080304" pitchFamily="49" charset="-128"/>
                <a:cs typeface="Times New Roman" panose="02020603050405020304" pitchFamily="18" charset="0"/>
              </a:rPr>
              <a:t> </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 teacher calls on several students to respond to each of the questions on PPT slide 4 (while scribe(s) record responses on the board), teacher should guide students to tie the KEY TERM of philanthropy and their class service project together within their responses.</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Teacher can guide students to include “how they used their 3 T’s to successfully complete the project.”</a:t>
            </a:r>
          </a:p>
          <a:p>
            <a:pPr marL="342900" marR="0" lvl="0" indent="-342900">
              <a:lnSpc>
                <a:spcPts val="1500"/>
              </a:lnSpc>
              <a:spcBef>
                <a:spcPts val="0"/>
              </a:spcBef>
              <a:spcAft>
                <a:spcPts val="0"/>
              </a:spcAft>
              <a:buClr>
                <a:srgbClr val="D8262E"/>
              </a:buClr>
              <a:buFont typeface="Symbol" panose="05050102010706020507" pitchFamily="18" charset="2"/>
              <a:buChar char=""/>
            </a:pPr>
            <a:r>
              <a:rPr lang="en-US" sz="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Ask students to reflect on their experience and what they have learned on L9.W1 (allow about ten minutes) and then ask them to share their response with at least one other classmate.</a:t>
            </a:r>
          </a:p>
          <a:p>
            <a:pPr marL="0" lvl="0" indent="0" algn="l" rtl="0">
              <a:spcBef>
                <a:spcPts val="0"/>
              </a:spcBef>
              <a:spcAft>
                <a:spcPts val="0"/>
              </a:spcAft>
              <a:buNone/>
            </a:pPr>
            <a:endParaRPr/>
          </a:p>
        </p:txBody>
      </p:sp>
      <p:sp>
        <p:nvSpPr>
          <p:cNvPr id="131" name="Google Shape;131;g296c220afe0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Generic 1">
  <p:cSld name="Cover – Generic 1">
    <p:bg>
      <p:bgPr>
        <a:solidFill>
          <a:schemeClr val="lt1"/>
        </a:solidFill>
        <a:effectLst/>
      </p:bgPr>
    </p:bg>
    <p:spTree>
      <p:nvGrpSpPr>
        <p:cNvPr id="1" name="Shape 10"/>
        <p:cNvGrpSpPr/>
        <p:nvPr/>
      </p:nvGrpSpPr>
      <p:grpSpPr>
        <a:xfrm>
          <a:off x="0" y="0"/>
          <a:ext cx="0" cy="0"/>
          <a:chOff x="0" y="0"/>
          <a:chExt cx="0" cy="0"/>
        </a:xfrm>
      </p:grpSpPr>
      <p:sp>
        <p:nvSpPr>
          <p:cNvPr id="11" name="Google Shape;11;p2"/>
          <p:cNvSpPr/>
          <p:nvPr/>
        </p:nvSpPr>
        <p:spPr>
          <a:xfrm>
            <a:off x="0" y="1920240"/>
            <a:ext cx="12192000" cy="493776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ctrTitle"/>
          </p:nvPr>
        </p:nvSpPr>
        <p:spPr>
          <a:xfrm>
            <a:off x="653143" y="2708156"/>
            <a:ext cx="10885714" cy="1280160"/>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653143" y="4407954"/>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body" idx="2"/>
          </p:nvPr>
        </p:nvSpPr>
        <p:spPr>
          <a:xfrm>
            <a:off x="3856038" y="6130593"/>
            <a:ext cx="4479925" cy="288441"/>
          </a:xfrm>
          <a:prstGeom prst="rect">
            <a:avLst/>
          </a:prstGeom>
          <a:noFill/>
          <a:ln>
            <a:noFill/>
          </a:ln>
        </p:spPr>
        <p:txBody>
          <a:bodyPr spcFirstLastPara="1" wrap="square" lIns="0" tIns="0" rIns="0" bIns="0" anchor="ctr" anchorCtr="0">
            <a:noAutofit/>
          </a:bodyPr>
          <a:lstStyle>
            <a:lvl1pPr marL="457200" marR="0" lvl="0" indent="-228600" algn="ctr" rtl="0">
              <a:lnSpc>
                <a:spcPct val="110000"/>
              </a:lnSpc>
              <a:spcBef>
                <a:spcPts val="1000"/>
              </a:spcBef>
              <a:spcAft>
                <a:spcPts val="0"/>
              </a:spcAft>
              <a:buClr>
                <a:srgbClr val="FAD7E3"/>
              </a:buClr>
              <a:buSzPts val="900"/>
              <a:buFont typeface="Arial"/>
              <a:buNone/>
              <a:defRPr sz="900" b="0" i="0" u="none" strike="noStrike" cap="none">
                <a:solidFill>
                  <a:srgbClr val="FAD7E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5" name="Google Shape;15;p2" descr="A picture containing logo&#10;&#10;Description automatically generated"/>
          <p:cNvPicPr preferRelativeResize="0"/>
          <p:nvPr/>
        </p:nvPicPr>
        <p:blipFill rotWithShape="1">
          <a:blip r:embed="rId2">
            <a:alphaModFix/>
          </a:blip>
          <a:srcRect/>
          <a:stretch/>
        </p:blipFill>
        <p:spPr>
          <a:xfrm>
            <a:off x="3942303" y="634408"/>
            <a:ext cx="3486491" cy="6402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ransition – Photo 2">
  <p:cSld name="Transition – Photo 2">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2"/>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2"/>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12"/>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70" name="Google Shape;70;p12"/>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71" name="Google Shape;71;p12"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ransition – Photo 3">
  <p:cSld name="Transition – Photo 3">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3"/>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75" name="Google Shape;75;p13"/>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76" name="Google Shape;76;p13"/>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77" name="Google Shape;77;p13"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ransition – Photo 4">
  <p:cSld name="1_Transition – Photo 4">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4"/>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4"/>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14"/>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82" name="Google Shape;82;p14"/>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83" name="Google Shape;83;p14"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 Simple">
  <p:cSld name="End – Simple">
    <p:bg>
      <p:bgPr>
        <a:solidFill>
          <a:schemeClr val="lt1"/>
        </a:solidFill>
        <a:effectLst/>
      </p:bgPr>
    </p:bg>
    <p:spTree>
      <p:nvGrpSpPr>
        <p:cNvPr id="1" name="Shape 84"/>
        <p:cNvGrpSpPr/>
        <p:nvPr/>
      </p:nvGrpSpPr>
      <p:grpSpPr>
        <a:xfrm>
          <a:off x="0" y="0"/>
          <a:ext cx="0" cy="0"/>
          <a:chOff x="0" y="0"/>
          <a:chExt cx="0" cy="0"/>
        </a:xfrm>
      </p:grpSpPr>
      <p:sp>
        <p:nvSpPr>
          <p:cNvPr id="85" name="Google Shape;85;p15"/>
          <p:cNvSpPr/>
          <p:nvPr/>
        </p:nvSpPr>
        <p:spPr>
          <a:xfrm>
            <a:off x="0" y="1920240"/>
            <a:ext cx="12192000" cy="493776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 name="Google Shape;86;p15"/>
          <p:cNvSpPr txBox="1">
            <a:spLocks noGrp="1"/>
          </p:cNvSpPr>
          <p:nvPr>
            <p:ph type="ctrTitle"/>
          </p:nvPr>
        </p:nvSpPr>
        <p:spPr>
          <a:xfrm>
            <a:off x="653143" y="3429000"/>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87" name="Google Shape;87;p15" descr="A picture containing logo&#10;&#10;Description automatically generated"/>
          <p:cNvPicPr preferRelativeResize="0"/>
          <p:nvPr/>
        </p:nvPicPr>
        <p:blipFill rotWithShape="1">
          <a:blip r:embed="rId2">
            <a:alphaModFix/>
          </a:blip>
          <a:srcRect/>
          <a:stretch/>
        </p:blipFill>
        <p:spPr>
          <a:xfrm>
            <a:off x="3942303" y="634408"/>
            <a:ext cx="3486491" cy="64028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 With subhead">
  <p:cSld name="End – With subhead">
    <p:bg>
      <p:bgPr>
        <a:solidFill>
          <a:schemeClr val="lt1"/>
        </a:solidFill>
        <a:effectLst/>
      </p:bgPr>
    </p:bg>
    <p:spTree>
      <p:nvGrpSpPr>
        <p:cNvPr id="1" name="Shape 88"/>
        <p:cNvGrpSpPr/>
        <p:nvPr/>
      </p:nvGrpSpPr>
      <p:grpSpPr>
        <a:xfrm>
          <a:off x="0" y="0"/>
          <a:ext cx="0" cy="0"/>
          <a:chOff x="0" y="0"/>
          <a:chExt cx="0" cy="0"/>
        </a:xfrm>
      </p:grpSpPr>
      <p:sp>
        <p:nvSpPr>
          <p:cNvPr id="89" name="Google Shape;89;p16"/>
          <p:cNvSpPr/>
          <p:nvPr/>
        </p:nvSpPr>
        <p:spPr>
          <a:xfrm>
            <a:off x="0" y="1920240"/>
            <a:ext cx="12192000" cy="4937760"/>
          </a:xfrm>
          <a:prstGeom prst="rect">
            <a:avLst/>
          </a:prstGeom>
          <a:solidFill>
            <a:srgbClr val="E741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0" name="Google Shape;90;p16"/>
          <p:cNvSpPr txBox="1">
            <a:spLocks noGrp="1"/>
          </p:cNvSpPr>
          <p:nvPr>
            <p:ph type="ctrTitle"/>
          </p:nvPr>
        </p:nvSpPr>
        <p:spPr>
          <a:xfrm>
            <a:off x="653143" y="2714091"/>
            <a:ext cx="10885714" cy="1124872"/>
          </a:xfrm>
          <a:prstGeom prst="rect">
            <a:avLst/>
          </a:prstGeom>
          <a:noFill/>
          <a:ln>
            <a:noFill/>
          </a:ln>
        </p:spPr>
        <p:txBody>
          <a:bodyPr spcFirstLastPara="1" wrap="square" lIns="0" tIns="0" rIns="0" bIns="0" anchor="b"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6"/>
          <p:cNvSpPr txBox="1">
            <a:spLocks noGrp="1"/>
          </p:cNvSpPr>
          <p:nvPr>
            <p:ph type="subTitle" idx="1"/>
          </p:nvPr>
        </p:nvSpPr>
        <p:spPr>
          <a:xfrm>
            <a:off x="2165311" y="4292202"/>
            <a:ext cx="7861379" cy="1275683"/>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352F2D"/>
              </a:buClr>
              <a:buSzPts val="2000"/>
              <a:buFont typeface="Arial"/>
              <a:buNone/>
              <a:defRPr sz="2000" b="0" i="0" u="none" strike="noStrike" cap="none">
                <a:solidFill>
                  <a:srgbClr val="352F2D"/>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92" name="Google Shape;92;p16" descr="A picture containing logo&#10;&#10;Description automatically generated"/>
          <p:cNvPicPr preferRelativeResize="0"/>
          <p:nvPr/>
        </p:nvPicPr>
        <p:blipFill rotWithShape="1">
          <a:blip r:embed="rId2">
            <a:alphaModFix/>
          </a:blip>
          <a:srcRect/>
          <a:stretch/>
        </p:blipFill>
        <p:spPr>
          <a:xfrm>
            <a:off x="3942303" y="634408"/>
            <a:ext cx="3486491" cy="64028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Generic 2">
  <p:cSld name="Cover – Generic 2">
    <p:bg>
      <p:bgPr>
        <a:solidFill>
          <a:schemeClr val="dk2"/>
        </a:solidFill>
        <a:effectLst/>
      </p:bgPr>
    </p:bg>
    <p:spTree>
      <p:nvGrpSpPr>
        <p:cNvPr id="1" name="Shape 16"/>
        <p:cNvGrpSpPr/>
        <p:nvPr/>
      </p:nvGrpSpPr>
      <p:grpSpPr>
        <a:xfrm>
          <a:off x="0" y="0"/>
          <a:ext cx="0" cy="0"/>
          <a:chOff x="0" y="0"/>
          <a:chExt cx="0" cy="0"/>
        </a:xfrm>
      </p:grpSpPr>
      <p:sp>
        <p:nvSpPr>
          <p:cNvPr id="17" name="Google Shape;17;p3"/>
          <p:cNvSpPr/>
          <p:nvPr/>
        </p:nvSpPr>
        <p:spPr>
          <a:xfrm>
            <a:off x="7932420" y="0"/>
            <a:ext cx="425958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3"/>
          <p:cNvSpPr txBox="1">
            <a:spLocks noGrp="1"/>
          </p:cNvSpPr>
          <p:nvPr>
            <p:ph type="ctrTitle"/>
          </p:nvPr>
        </p:nvSpPr>
        <p:spPr>
          <a:xfrm>
            <a:off x="609600" y="1605788"/>
            <a:ext cx="6406342" cy="2161722"/>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subTitle" idx="1"/>
          </p:nvPr>
        </p:nvSpPr>
        <p:spPr>
          <a:xfrm>
            <a:off x="609600" y="4035865"/>
            <a:ext cx="6406342"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FAD7E3"/>
              </a:buClr>
              <a:buSzPts val="900"/>
              <a:buFont typeface="Arial"/>
              <a:buNone/>
              <a:defRPr sz="900" b="0" i="0" u="none" strike="noStrike" cap="none">
                <a:solidFill>
                  <a:srgbClr val="FAD7E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1" name="Google Shape;21;p3" descr="A picture containing text, clipart&#10;&#10;Description automatically generated"/>
          <p:cNvPicPr preferRelativeResize="0"/>
          <p:nvPr/>
        </p:nvPicPr>
        <p:blipFill rotWithShape="1">
          <a:blip r:embed="rId2">
            <a:alphaModFix/>
          </a:blip>
          <a:srcRect/>
          <a:stretch/>
        </p:blipFill>
        <p:spPr>
          <a:xfrm>
            <a:off x="8835639" y="3205223"/>
            <a:ext cx="2441418" cy="4475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hoto 1">
  <p:cSld name="Cover – Photo 1">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4"/>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4"/>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Google Shape;26;p4"/>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7" name="Google Shape;27;p4"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hoto 2">
  <p:cSld name="Cover – Photo 2">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5"/>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5"/>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3" name="Google Shape;33;p5"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Photo 3">
  <p:cSld name="Cover – Photo 3">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6"/>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6" name="Google Shape;36;p6"/>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6"/>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9" name="Google Shape;39;p6"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ver – Photo 4">
  <p:cSld name="1_Cover – Photo 4">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7"/>
          <p:cNvSpPr/>
          <p:nvPr/>
        </p:nvSpPr>
        <p:spPr>
          <a:xfrm>
            <a:off x="0" y="0"/>
            <a:ext cx="793242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 name="Google Shape;42;p7"/>
          <p:cNvSpPr txBox="1">
            <a:spLocks noGrp="1"/>
          </p:cNvSpPr>
          <p:nvPr>
            <p:ph type="ctrTitle"/>
          </p:nvPr>
        </p:nvSpPr>
        <p:spPr>
          <a:xfrm>
            <a:off x="609600" y="1821051"/>
            <a:ext cx="6400800" cy="2153973"/>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7"/>
          <p:cNvSpPr txBox="1">
            <a:spLocks noGrp="1"/>
          </p:cNvSpPr>
          <p:nvPr>
            <p:ph type="subTitle" idx="1"/>
          </p:nvPr>
        </p:nvSpPr>
        <p:spPr>
          <a:xfrm>
            <a:off x="609600" y="4243380"/>
            <a:ext cx="6400800" cy="1655762"/>
          </a:xfrm>
          <a:prstGeom prst="rect">
            <a:avLst/>
          </a:prstGeom>
          <a:noFill/>
          <a:ln>
            <a:noFill/>
          </a:ln>
        </p:spPr>
        <p:txBody>
          <a:bodyPr spcFirstLastPara="1" wrap="square" lIns="0" tIns="0" rIns="0" bIns="0" anchor="t" anchorCtr="0">
            <a:noAutofit/>
          </a:bodyPr>
          <a:lstStyle>
            <a:lvl1pPr marR="0" lvl="0" algn="l"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44" name="Google Shape;44;p7"/>
          <p:cNvSpPr txBox="1">
            <a:spLocks noGrp="1"/>
          </p:cNvSpPr>
          <p:nvPr>
            <p:ph type="body" idx="2"/>
          </p:nvPr>
        </p:nvSpPr>
        <p:spPr>
          <a:xfrm>
            <a:off x="609600" y="6130593"/>
            <a:ext cx="4479925" cy="288441"/>
          </a:xfrm>
          <a:prstGeom prst="rect">
            <a:avLst/>
          </a:prstGeom>
          <a:noFill/>
          <a:ln>
            <a:noFill/>
          </a:ln>
        </p:spPr>
        <p:txBody>
          <a:bodyPr spcFirstLastPara="1" wrap="square" lIns="0" tIns="0" rIns="0" bIns="0" anchor="ctr" anchorCtr="0">
            <a:noAutofit/>
          </a:bodyPr>
          <a:lstStyle>
            <a:lvl1pPr marL="457200" marR="0" lvl="0" indent="-228600" algn="l" rtl="0">
              <a:lnSpc>
                <a:spcPct val="110000"/>
              </a:lnSpc>
              <a:spcBef>
                <a:spcPts val="1000"/>
              </a:spcBef>
              <a:spcAft>
                <a:spcPts val="0"/>
              </a:spcAft>
              <a:buClr>
                <a:srgbClr val="958C83"/>
              </a:buClr>
              <a:buSzPts val="900"/>
              <a:buFont typeface="Arial"/>
              <a:buNone/>
              <a:defRPr sz="900" b="0" i="0" u="none" strike="noStrike" cap="none">
                <a:solidFill>
                  <a:srgbClr val="958C83"/>
                </a:solidFill>
                <a:latin typeface="Century Gothic"/>
                <a:ea typeface="Century Gothic"/>
                <a:cs typeface="Century Gothic"/>
                <a:sym typeface="Century Gothic"/>
              </a:defRPr>
            </a:lvl1pPr>
            <a:lvl2pPr marL="914400" marR="0" lvl="1"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10000"/>
              </a:lnSpc>
              <a:spcBef>
                <a:spcPts val="50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90000"/>
              </a:lnSpc>
              <a:spcBef>
                <a:spcPts val="500"/>
              </a:spcBef>
              <a:spcAft>
                <a:spcPts val="0"/>
              </a:spcAft>
              <a:buClr>
                <a:schemeClr val="dk2"/>
              </a:buClr>
              <a:buSzPts val="900"/>
              <a:buFont typeface="Arial"/>
              <a:buNone/>
              <a:defRPr sz="900" b="0" i="0" u="none" strike="noStrike" cap="none">
                <a:solidFill>
                  <a:schemeClr val="dk2"/>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45" name="Google Shape;45;p7" descr="A picture containing text, clipart&#10;&#10;Description automatically generated"/>
          <p:cNvPicPr preferRelativeResize="0"/>
          <p:nvPr/>
        </p:nvPicPr>
        <p:blipFill rotWithShape="1">
          <a:blip r:embed="rId3">
            <a:alphaModFix/>
          </a:blip>
          <a:srcRect/>
          <a:stretch/>
        </p:blipFill>
        <p:spPr>
          <a:xfrm>
            <a:off x="408144" y="511305"/>
            <a:ext cx="2441418" cy="4475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nsition – Brown">
  <p:cSld name="Transition – Brown">
    <p:bg>
      <p:bgPr>
        <a:solidFill>
          <a:schemeClr val="dk1"/>
        </a:solidFill>
        <a:effectLst/>
      </p:bgPr>
    </p:bg>
    <p:spTree>
      <p:nvGrpSpPr>
        <p:cNvPr id="1" name="Shape 48"/>
        <p:cNvGrpSpPr/>
        <p:nvPr/>
      </p:nvGrpSpPr>
      <p:grpSpPr>
        <a:xfrm>
          <a:off x="0" y="0"/>
          <a:ext cx="0" cy="0"/>
          <a:chOff x="0" y="0"/>
          <a:chExt cx="0" cy="0"/>
        </a:xfrm>
      </p:grpSpPr>
      <p:sp>
        <p:nvSpPr>
          <p:cNvPr id="49" name="Google Shape;49;p9"/>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9"/>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rgbClr val="F2F2F2"/>
                </a:solidFill>
                <a:latin typeface="Century Gothic"/>
                <a:ea typeface="Century Gothic"/>
                <a:cs typeface="Century Gothic"/>
                <a:sym typeface="Century Gothic"/>
              </a:defRPr>
            </a:lvl1pPr>
            <a:lvl2pPr marL="0" lvl="1" indent="0" algn="r">
              <a:spcBef>
                <a:spcPts val="0"/>
              </a:spcBef>
              <a:buNone/>
              <a:defRPr sz="800" b="1" i="0" u="none" strike="noStrike" cap="none">
                <a:solidFill>
                  <a:srgbClr val="F2F2F2"/>
                </a:solidFill>
                <a:latin typeface="Century Gothic"/>
                <a:ea typeface="Century Gothic"/>
                <a:cs typeface="Century Gothic"/>
                <a:sym typeface="Century Gothic"/>
              </a:defRPr>
            </a:lvl2pPr>
            <a:lvl3pPr marL="0" lvl="2" indent="0" algn="r">
              <a:spcBef>
                <a:spcPts val="0"/>
              </a:spcBef>
              <a:buNone/>
              <a:defRPr sz="800" b="1" i="0" u="none" strike="noStrike" cap="none">
                <a:solidFill>
                  <a:srgbClr val="F2F2F2"/>
                </a:solidFill>
                <a:latin typeface="Century Gothic"/>
                <a:ea typeface="Century Gothic"/>
                <a:cs typeface="Century Gothic"/>
                <a:sym typeface="Century Gothic"/>
              </a:defRPr>
            </a:lvl3pPr>
            <a:lvl4pPr marL="0" lvl="3" indent="0" algn="r">
              <a:spcBef>
                <a:spcPts val="0"/>
              </a:spcBef>
              <a:buNone/>
              <a:defRPr sz="800" b="1" i="0" u="none" strike="noStrike" cap="none">
                <a:solidFill>
                  <a:srgbClr val="F2F2F2"/>
                </a:solidFill>
                <a:latin typeface="Century Gothic"/>
                <a:ea typeface="Century Gothic"/>
                <a:cs typeface="Century Gothic"/>
                <a:sym typeface="Century Gothic"/>
              </a:defRPr>
            </a:lvl4pPr>
            <a:lvl5pPr marL="0" lvl="4" indent="0" algn="r">
              <a:spcBef>
                <a:spcPts val="0"/>
              </a:spcBef>
              <a:buNone/>
              <a:defRPr sz="800" b="1" i="0" u="none" strike="noStrike" cap="none">
                <a:solidFill>
                  <a:srgbClr val="F2F2F2"/>
                </a:solidFill>
                <a:latin typeface="Century Gothic"/>
                <a:ea typeface="Century Gothic"/>
                <a:cs typeface="Century Gothic"/>
                <a:sym typeface="Century Gothic"/>
              </a:defRPr>
            </a:lvl5pPr>
            <a:lvl6pPr marL="0" lvl="5" indent="0" algn="r">
              <a:spcBef>
                <a:spcPts val="0"/>
              </a:spcBef>
              <a:buNone/>
              <a:defRPr sz="800" b="1" i="0" u="none" strike="noStrike" cap="none">
                <a:solidFill>
                  <a:srgbClr val="F2F2F2"/>
                </a:solidFill>
                <a:latin typeface="Century Gothic"/>
                <a:ea typeface="Century Gothic"/>
                <a:cs typeface="Century Gothic"/>
                <a:sym typeface="Century Gothic"/>
              </a:defRPr>
            </a:lvl6pPr>
            <a:lvl7pPr marL="0" lvl="6" indent="0" algn="r">
              <a:spcBef>
                <a:spcPts val="0"/>
              </a:spcBef>
              <a:buNone/>
              <a:defRPr sz="800" b="1" i="0" u="none" strike="noStrike" cap="none">
                <a:solidFill>
                  <a:srgbClr val="F2F2F2"/>
                </a:solidFill>
                <a:latin typeface="Century Gothic"/>
                <a:ea typeface="Century Gothic"/>
                <a:cs typeface="Century Gothic"/>
                <a:sym typeface="Century Gothic"/>
              </a:defRPr>
            </a:lvl7pPr>
            <a:lvl8pPr marL="0" lvl="7" indent="0" algn="r">
              <a:spcBef>
                <a:spcPts val="0"/>
              </a:spcBef>
              <a:buNone/>
              <a:defRPr sz="800" b="1" i="0" u="none" strike="noStrike" cap="none">
                <a:solidFill>
                  <a:srgbClr val="F2F2F2"/>
                </a:solidFill>
                <a:latin typeface="Century Gothic"/>
                <a:ea typeface="Century Gothic"/>
                <a:cs typeface="Century Gothic"/>
                <a:sym typeface="Century Gothic"/>
              </a:defRPr>
            </a:lvl8pPr>
            <a:lvl9pPr marL="0" lvl="8" indent="0" algn="r">
              <a:spcBef>
                <a:spcPts val="0"/>
              </a:spcBef>
              <a:buNone/>
              <a:defRPr sz="800" b="1" i="0" u="none" strike="noStrike" cap="none">
                <a:solidFill>
                  <a:srgbClr val="F2F2F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51" name="Google Shape;51;p9"/>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52" name="Google Shape;52;p9"/>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53" name="Google Shape;53;p9" descr="A picture containing text, clipart&#10;&#10;Description automatically generated"/>
          <p:cNvPicPr preferRelativeResize="0"/>
          <p:nvPr/>
        </p:nvPicPr>
        <p:blipFill rotWithShape="1">
          <a:blip r:embed="rId2">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 Pink">
  <p:cSld name="Transition – Pink">
    <p:bg>
      <p:bgPr>
        <a:solidFill>
          <a:schemeClr val="dk2"/>
        </a:solidFill>
        <a:effectLst/>
      </p:bgPr>
    </p:bg>
    <p:spTree>
      <p:nvGrpSpPr>
        <p:cNvPr id="1" name="Shape 54"/>
        <p:cNvGrpSpPr/>
        <p:nvPr/>
      </p:nvGrpSpPr>
      <p:grpSpPr>
        <a:xfrm>
          <a:off x="0" y="0"/>
          <a:ext cx="0" cy="0"/>
          <a:chOff x="0" y="0"/>
          <a:chExt cx="0" cy="0"/>
        </a:xfrm>
      </p:grpSpPr>
      <p:sp>
        <p:nvSpPr>
          <p:cNvPr id="55" name="Google Shape;55;p10"/>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rgbClr val="FAD7E3"/>
                </a:solidFill>
                <a:latin typeface="Century Gothic"/>
                <a:ea typeface="Century Gothic"/>
                <a:cs typeface="Century Gothic"/>
                <a:sym typeface="Century Gothic"/>
              </a:defRPr>
            </a:lvl1pPr>
            <a:lvl2pPr marL="0" lvl="1" indent="0" algn="r">
              <a:spcBef>
                <a:spcPts val="0"/>
              </a:spcBef>
              <a:buNone/>
              <a:defRPr sz="800" b="1" i="0" u="none" strike="noStrike" cap="none">
                <a:solidFill>
                  <a:srgbClr val="FAD7E3"/>
                </a:solidFill>
                <a:latin typeface="Century Gothic"/>
                <a:ea typeface="Century Gothic"/>
                <a:cs typeface="Century Gothic"/>
                <a:sym typeface="Century Gothic"/>
              </a:defRPr>
            </a:lvl2pPr>
            <a:lvl3pPr marL="0" lvl="2" indent="0" algn="r">
              <a:spcBef>
                <a:spcPts val="0"/>
              </a:spcBef>
              <a:buNone/>
              <a:defRPr sz="800" b="1" i="0" u="none" strike="noStrike" cap="none">
                <a:solidFill>
                  <a:srgbClr val="FAD7E3"/>
                </a:solidFill>
                <a:latin typeface="Century Gothic"/>
                <a:ea typeface="Century Gothic"/>
                <a:cs typeface="Century Gothic"/>
                <a:sym typeface="Century Gothic"/>
              </a:defRPr>
            </a:lvl3pPr>
            <a:lvl4pPr marL="0" lvl="3" indent="0" algn="r">
              <a:spcBef>
                <a:spcPts val="0"/>
              </a:spcBef>
              <a:buNone/>
              <a:defRPr sz="800" b="1" i="0" u="none" strike="noStrike" cap="none">
                <a:solidFill>
                  <a:srgbClr val="FAD7E3"/>
                </a:solidFill>
                <a:latin typeface="Century Gothic"/>
                <a:ea typeface="Century Gothic"/>
                <a:cs typeface="Century Gothic"/>
                <a:sym typeface="Century Gothic"/>
              </a:defRPr>
            </a:lvl4pPr>
            <a:lvl5pPr marL="0" lvl="4" indent="0" algn="r">
              <a:spcBef>
                <a:spcPts val="0"/>
              </a:spcBef>
              <a:buNone/>
              <a:defRPr sz="800" b="1" i="0" u="none" strike="noStrike" cap="none">
                <a:solidFill>
                  <a:srgbClr val="FAD7E3"/>
                </a:solidFill>
                <a:latin typeface="Century Gothic"/>
                <a:ea typeface="Century Gothic"/>
                <a:cs typeface="Century Gothic"/>
                <a:sym typeface="Century Gothic"/>
              </a:defRPr>
            </a:lvl5pPr>
            <a:lvl6pPr marL="0" lvl="5" indent="0" algn="r">
              <a:spcBef>
                <a:spcPts val="0"/>
              </a:spcBef>
              <a:buNone/>
              <a:defRPr sz="800" b="1" i="0" u="none" strike="noStrike" cap="none">
                <a:solidFill>
                  <a:srgbClr val="FAD7E3"/>
                </a:solidFill>
                <a:latin typeface="Century Gothic"/>
                <a:ea typeface="Century Gothic"/>
                <a:cs typeface="Century Gothic"/>
                <a:sym typeface="Century Gothic"/>
              </a:defRPr>
            </a:lvl6pPr>
            <a:lvl7pPr marL="0" lvl="6" indent="0" algn="r">
              <a:spcBef>
                <a:spcPts val="0"/>
              </a:spcBef>
              <a:buNone/>
              <a:defRPr sz="800" b="1" i="0" u="none" strike="noStrike" cap="none">
                <a:solidFill>
                  <a:srgbClr val="FAD7E3"/>
                </a:solidFill>
                <a:latin typeface="Century Gothic"/>
                <a:ea typeface="Century Gothic"/>
                <a:cs typeface="Century Gothic"/>
                <a:sym typeface="Century Gothic"/>
              </a:defRPr>
            </a:lvl7pPr>
            <a:lvl8pPr marL="0" lvl="7" indent="0" algn="r">
              <a:spcBef>
                <a:spcPts val="0"/>
              </a:spcBef>
              <a:buNone/>
              <a:defRPr sz="800" b="1" i="0" u="none" strike="noStrike" cap="none">
                <a:solidFill>
                  <a:srgbClr val="FAD7E3"/>
                </a:solidFill>
                <a:latin typeface="Century Gothic"/>
                <a:ea typeface="Century Gothic"/>
                <a:cs typeface="Century Gothic"/>
                <a:sym typeface="Century Gothic"/>
              </a:defRPr>
            </a:lvl8pPr>
            <a:lvl9pPr marL="0" lvl="8" indent="0" algn="r">
              <a:spcBef>
                <a:spcPts val="0"/>
              </a:spcBef>
              <a:buNone/>
              <a:defRPr sz="800" b="1" i="0" u="none" strike="noStrike" cap="none">
                <a:solidFill>
                  <a:srgbClr val="FAD7E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10"/>
          <p:cNvCxnSpPr/>
          <p:nvPr/>
        </p:nvCxnSpPr>
        <p:spPr>
          <a:xfrm>
            <a:off x="0" y="6292712"/>
            <a:ext cx="12192000" cy="0"/>
          </a:xfrm>
          <a:prstGeom prst="straightConnector1">
            <a:avLst/>
          </a:prstGeom>
          <a:noFill/>
          <a:ln w="9525" cap="flat" cmpd="sng">
            <a:solidFill>
              <a:schemeClr val="dk1"/>
            </a:solidFill>
            <a:prstDash val="solid"/>
            <a:miter lim="800000"/>
            <a:headEnd type="none" w="sm" len="sm"/>
            <a:tailEnd type="none" w="sm" len="sm"/>
          </a:ln>
        </p:spPr>
      </p:cxnSp>
      <p:sp>
        <p:nvSpPr>
          <p:cNvPr id="57" name="Google Shape;57;p10"/>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1"/>
              </a:buClr>
              <a:buSzPts val="4400"/>
              <a:buFont typeface="Century Gothic"/>
              <a:buNone/>
              <a:defRPr sz="4400" b="1"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0"/>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rgbClr val="F2F2F2"/>
              </a:buClr>
              <a:buSzPts val="2400"/>
              <a:buFont typeface="Arial"/>
              <a:buNone/>
              <a:defRPr sz="2400" b="0" i="0" u="none" strike="noStrike" cap="none">
                <a:solidFill>
                  <a:srgbClr val="F2F2F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59" name="Google Shape;59;p10" descr="A picture containing text, clipart&#10;&#10;Description automatically generated"/>
          <p:cNvPicPr preferRelativeResize="0"/>
          <p:nvPr/>
        </p:nvPicPr>
        <p:blipFill rotWithShape="1">
          <a:blip r:embed="rId2">
            <a:alphaModFix/>
          </a:blip>
          <a:srcRect/>
          <a:stretch/>
        </p:blipFill>
        <p:spPr>
          <a:xfrm>
            <a:off x="609600" y="6455464"/>
            <a:ext cx="1455164" cy="26675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ition – Photo 1">
  <p:cSld name="Transition – Photo 1">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1"/>
          <p:cNvSpPr txBox="1">
            <a:spLocks noGrp="1"/>
          </p:cNvSpPr>
          <p:nvPr>
            <p:ph type="ctrTitle"/>
          </p:nvPr>
        </p:nvSpPr>
        <p:spPr>
          <a:xfrm>
            <a:off x="653143" y="2488878"/>
            <a:ext cx="10885714" cy="1124872"/>
          </a:xfrm>
          <a:prstGeom prst="rect">
            <a:avLst/>
          </a:prstGeom>
          <a:noFill/>
          <a:ln>
            <a:noFill/>
          </a:ln>
        </p:spPr>
        <p:txBody>
          <a:bodyPr spcFirstLastPara="1" wrap="square" lIns="0" tIns="0" rIns="0" bIns="0" anchor="ctr" anchorCtr="0">
            <a:normAutofit/>
          </a:bodyPr>
          <a:lstStyle>
            <a:lvl1pPr marR="0" lvl="0" algn="ctr" rtl="0">
              <a:lnSpc>
                <a:spcPct val="100000"/>
              </a:lnSpc>
              <a:spcBef>
                <a:spcPts val="0"/>
              </a:spcBef>
              <a:spcAft>
                <a:spcPts val="0"/>
              </a:spcAft>
              <a:buClr>
                <a:schemeClr val="lt2"/>
              </a:buClr>
              <a:buSzPts val="4400"/>
              <a:buFont typeface="Century Gothic"/>
              <a:buNone/>
              <a:defRPr sz="4400" b="1" i="0" u="none" strike="noStrike" cap="none">
                <a:solidFill>
                  <a:schemeClr val="lt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1"/>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1" i="0" u="none" strike="noStrike" cap="none">
                <a:solidFill>
                  <a:schemeClr val="lt2"/>
                </a:solidFill>
                <a:latin typeface="Century Gothic"/>
                <a:ea typeface="Century Gothic"/>
                <a:cs typeface="Century Gothic"/>
                <a:sym typeface="Century Gothic"/>
              </a:defRPr>
            </a:lvl1pPr>
            <a:lvl2pPr marL="0" lvl="1" indent="0" algn="r">
              <a:spcBef>
                <a:spcPts val="0"/>
              </a:spcBef>
              <a:buNone/>
              <a:defRPr sz="800" b="1" i="0" u="none" strike="noStrike" cap="none">
                <a:solidFill>
                  <a:schemeClr val="lt2"/>
                </a:solidFill>
                <a:latin typeface="Century Gothic"/>
                <a:ea typeface="Century Gothic"/>
                <a:cs typeface="Century Gothic"/>
                <a:sym typeface="Century Gothic"/>
              </a:defRPr>
            </a:lvl2pPr>
            <a:lvl3pPr marL="0" lvl="2" indent="0" algn="r">
              <a:spcBef>
                <a:spcPts val="0"/>
              </a:spcBef>
              <a:buNone/>
              <a:defRPr sz="800" b="1" i="0" u="none" strike="noStrike" cap="none">
                <a:solidFill>
                  <a:schemeClr val="lt2"/>
                </a:solidFill>
                <a:latin typeface="Century Gothic"/>
                <a:ea typeface="Century Gothic"/>
                <a:cs typeface="Century Gothic"/>
                <a:sym typeface="Century Gothic"/>
              </a:defRPr>
            </a:lvl3pPr>
            <a:lvl4pPr marL="0" lvl="3" indent="0" algn="r">
              <a:spcBef>
                <a:spcPts val="0"/>
              </a:spcBef>
              <a:buNone/>
              <a:defRPr sz="800" b="1" i="0" u="none" strike="noStrike" cap="none">
                <a:solidFill>
                  <a:schemeClr val="lt2"/>
                </a:solidFill>
                <a:latin typeface="Century Gothic"/>
                <a:ea typeface="Century Gothic"/>
                <a:cs typeface="Century Gothic"/>
                <a:sym typeface="Century Gothic"/>
              </a:defRPr>
            </a:lvl4pPr>
            <a:lvl5pPr marL="0" lvl="4" indent="0" algn="r">
              <a:spcBef>
                <a:spcPts val="0"/>
              </a:spcBef>
              <a:buNone/>
              <a:defRPr sz="800" b="1" i="0" u="none" strike="noStrike" cap="none">
                <a:solidFill>
                  <a:schemeClr val="lt2"/>
                </a:solidFill>
                <a:latin typeface="Century Gothic"/>
                <a:ea typeface="Century Gothic"/>
                <a:cs typeface="Century Gothic"/>
                <a:sym typeface="Century Gothic"/>
              </a:defRPr>
            </a:lvl5pPr>
            <a:lvl6pPr marL="0" lvl="5" indent="0" algn="r">
              <a:spcBef>
                <a:spcPts val="0"/>
              </a:spcBef>
              <a:buNone/>
              <a:defRPr sz="800" b="1" i="0" u="none" strike="noStrike" cap="none">
                <a:solidFill>
                  <a:schemeClr val="lt2"/>
                </a:solidFill>
                <a:latin typeface="Century Gothic"/>
                <a:ea typeface="Century Gothic"/>
                <a:cs typeface="Century Gothic"/>
                <a:sym typeface="Century Gothic"/>
              </a:defRPr>
            </a:lvl6pPr>
            <a:lvl7pPr marL="0" lvl="6" indent="0" algn="r">
              <a:spcBef>
                <a:spcPts val="0"/>
              </a:spcBef>
              <a:buNone/>
              <a:defRPr sz="800" b="1" i="0" u="none" strike="noStrike" cap="none">
                <a:solidFill>
                  <a:schemeClr val="lt2"/>
                </a:solidFill>
                <a:latin typeface="Century Gothic"/>
                <a:ea typeface="Century Gothic"/>
                <a:cs typeface="Century Gothic"/>
                <a:sym typeface="Century Gothic"/>
              </a:defRPr>
            </a:lvl7pPr>
            <a:lvl8pPr marL="0" lvl="7" indent="0" algn="r">
              <a:spcBef>
                <a:spcPts val="0"/>
              </a:spcBef>
              <a:buNone/>
              <a:defRPr sz="800" b="1" i="0" u="none" strike="noStrike" cap="none">
                <a:solidFill>
                  <a:schemeClr val="lt2"/>
                </a:solidFill>
                <a:latin typeface="Century Gothic"/>
                <a:ea typeface="Century Gothic"/>
                <a:cs typeface="Century Gothic"/>
                <a:sym typeface="Century Gothic"/>
              </a:defRPr>
            </a:lvl8pPr>
            <a:lvl9pPr marL="0" lvl="8" indent="0" algn="r">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cxnSp>
        <p:nvCxnSpPr>
          <p:cNvPr id="63" name="Google Shape;63;p11"/>
          <p:cNvCxnSpPr/>
          <p:nvPr/>
        </p:nvCxnSpPr>
        <p:spPr>
          <a:xfrm>
            <a:off x="0" y="6292712"/>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64" name="Google Shape;64;p11"/>
          <p:cNvSpPr txBox="1">
            <a:spLocks noGrp="1"/>
          </p:cNvSpPr>
          <p:nvPr>
            <p:ph type="subTitle" idx="1"/>
          </p:nvPr>
        </p:nvSpPr>
        <p:spPr>
          <a:xfrm>
            <a:off x="653143" y="3813153"/>
            <a:ext cx="10885714" cy="905026"/>
          </a:xfrm>
          <a:prstGeom prst="rect">
            <a:avLst/>
          </a:prstGeom>
          <a:noFill/>
          <a:ln>
            <a:noFill/>
          </a:ln>
        </p:spPr>
        <p:txBody>
          <a:bodyPr spcFirstLastPara="1" wrap="square" lIns="0" tIns="0" rIns="0" bIns="0" anchor="t" anchorCtr="0">
            <a:noAutofit/>
          </a:bodyPr>
          <a:lstStyle>
            <a:lvl1pPr marR="0" lvl="0" algn="ctr" rtl="0">
              <a:lnSpc>
                <a:spcPct val="110000"/>
              </a:lnSpc>
              <a:spcBef>
                <a:spcPts val="100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1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2pPr>
            <a:lvl3pPr marR="0" lvl="2" algn="ctr" rtl="0">
              <a:lnSpc>
                <a:spcPct val="110000"/>
              </a:lnSpc>
              <a:spcBef>
                <a:spcPts val="500"/>
              </a:spcBef>
              <a:spcAft>
                <a:spcPts val="0"/>
              </a:spcAft>
              <a:buClr>
                <a:schemeClr val="dk1"/>
              </a:buClr>
              <a:buSzPts val="1800"/>
              <a:buFont typeface="Arial"/>
              <a:buNone/>
              <a:defRPr sz="1800" b="0" i="0" u="none" strike="noStrike" cap="none">
                <a:solidFill>
                  <a:schemeClr val="dk1"/>
                </a:solidFill>
                <a:latin typeface="Century Gothic"/>
                <a:ea typeface="Century Gothic"/>
                <a:cs typeface="Century Gothic"/>
                <a:sym typeface="Century Gothic"/>
              </a:defRPr>
            </a:lvl3pPr>
            <a:lvl4pPr marR="0" lvl="3" algn="ctr" rtl="0">
              <a:lnSpc>
                <a:spcPct val="110000"/>
              </a:lnSpc>
              <a:spcBef>
                <a:spcPts val="500"/>
              </a:spcBef>
              <a:spcAft>
                <a:spcPts val="0"/>
              </a:spcAft>
              <a:buClr>
                <a:schemeClr val="dk1"/>
              </a:buClr>
              <a:buSzPts val="1600"/>
              <a:buFont typeface="Arial"/>
              <a:buNone/>
              <a:defRPr sz="16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pic>
        <p:nvPicPr>
          <p:cNvPr id="65" name="Google Shape;65;p11" descr="A picture containing text, clipart&#10;&#10;Description automatically generated"/>
          <p:cNvPicPr preferRelativeResize="0"/>
          <p:nvPr/>
        </p:nvPicPr>
        <p:blipFill rotWithShape="1">
          <a:blip r:embed="rId3">
            <a:alphaModFix/>
          </a:blip>
          <a:srcRect/>
          <a:stretch/>
        </p:blipFill>
        <p:spPr>
          <a:xfrm>
            <a:off x="609600" y="6455464"/>
            <a:ext cx="1455164" cy="2667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sldNum" idx="12"/>
          </p:nvPr>
        </p:nvSpPr>
        <p:spPr>
          <a:xfrm>
            <a:off x="11194212" y="6455464"/>
            <a:ext cx="388188"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b="1" i="0" u="none" strike="noStrike" cap="none">
                <a:solidFill>
                  <a:schemeClr val="lt2"/>
                </a:solidFill>
                <a:latin typeface="Century Gothic"/>
                <a:ea typeface="Century Gothic"/>
                <a:cs typeface="Century Gothic"/>
                <a:sym typeface="Century Gothic"/>
              </a:defRPr>
            </a:lvl1pPr>
            <a:lvl2pPr marL="0" marR="0" lvl="1" indent="0" algn="r" rtl="0">
              <a:spcBef>
                <a:spcPts val="0"/>
              </a:spcBef>
              <a:buNone/>
              <a:defRPr sz="800" b="1" i="0" u="none" strike="noStrike" cap="none">
                <a:solidFill>
                  <a:schemeClr val="lt2"/>
                </a:solidFill>
                <a:latin typeface="Century Gothic"/>
                <a:ea typeface="Century Gothic"/>
                <a:cs typeface="Century Gothic"/>
                <a:sym typeface="Century Gothic"/>
              </a:defRPr>
            </a:lvl2pPr>
            <a:lvl3pPr marL="0" marR="0" lvl="2" indent="0" algn="r" rtl="0">
              <a:spcBef>
                <a:spcPts val="0"/>
              </a:spcBef>
              <a:buNone/>
              <a:defRPr sz="800" b="1" i="0" u="none" strike="noStrike" cap="none">
                <a:solidFill>
                  <a:schemeClr val="lt2"/>
                </a:solidFill>
                <a:latin typeface="Century Gothic"/>
                <a:ea typeface="Century Gothic"/>
                <a:cs typeface="Century Gothic"/>
                <a:sym typeface="Century Gothic"/>
              </a:defRPr>
            </a:lvl3pPr>
            <a:lvl4pPr marL="0" marR="0" lvl="3" indent="0" algn="r" rtl="0">
              <a:spcBef>
                <a:spcPts val="0"/>
              </a:spcBef>
              <a:buNone/>
              <a:defRPr sz="800" b="1" i="0" u="none" strike="noStrike" cap="none">
                <a:solidFill>
                  <a:schemeClr val="lt2"/>
                </a:solidFill>
                <a:latin typeface="Century Gothic"/>
                <a:ea typeface="Century Gothic"/>
                <a:cs typeface="Century Gothic"/>
                <a:sym typeface="Century Gothic"/>
              </a:defRPr>
            </a:lvl4pPr>
            <a:lvl5pPr marL="0" marR="0" lvl="4" indent="0" algn="r" rtl="0">
              <a:spcBef>
                <a:spcPts val="0"/>
              </a:spcBef>
              <a:buNone/>
              <a:defRPr sz="800" b="1" i="0" u="none" strike="noStrike" cap="none">
                <a:solidFill>
                  <a:schemeClr val="lt2"/>
                </a:solidFill>
                <a:latin typeface="Century Gothic"/>
                <a:ea typeface="Century Gothic"/>
                <a:cs typeface="Century Gothic"/>
                <a:sym typeface="Century Gothic"/>
              </a:defRPr>
            </a:lvl5pPr>
            <a:lvl6pPr marL="0" marR="0" lvl="5" indent="0" algn="r" rtl="0">
              <a:spcBef>
                <a:spcPts val="0"/>
              </a:spcBef>
              <a:buNone/>
              <a:defRPr sz="800" b="1" i="0" u="none" strike="noStrike" cap="none">
                <a:solidFill>
                  <a:schemeClr val="lt2"/>
                </a:solidFill>
                <a:latin typeface="Century Gothic"/>
                <a:ea typeface="Century Gothic"/>
                <a:cs typeface="Century Gothic"/>
                <a:sym typeface="Century Gothic"/>
              </a:defRPr>
            </a:lvl6pPr>
            <a:lvl7pPr marL="0" marR="0" lvl="6" indent="0" algn="r" rtl="0">
              <a:spcBef>
                <a:spcPts val="0"/>
              </a:spcBef>
              <a:buNone/>
              <a:defRPr sz="800" b="1" i="0" u="none" strike="noStrike" cap="none">
                <a:solidFill>
                  <a:schemeClr val="lt2"/>
                </a:solidFill>
                <a:latin typeface="Century Gothic"/>
                <a:ea typeface="Century Gothic"/>
                <a:cs typeface="Century Gothic"/>
                <a:sym typeface="Century Gothic"/>
              </a:defRPr>
            </a:lvl7pPr>
            <a:lvl8pPr marL="0" marR="0" lvl="7" indent="0" algn="r" rtl="0">
              <a:spcBef>
                <a:spcPts val="0"/>
              </a:spcBef>
              <a:buNone/>
              <a:defRPr sz="800" b="1" i="0" u="none" strike="noStrike" cap="none">
                <a:solidFill>
                  <a:schemeClr val="lt2"/>
                </a:solidFill>
                <a:latin typeface="Century Gothic"/>
                <a:ea typeface="Century Gothic"/>
                <a:cs typeface="Century Gothic"/>
                <a:sym typeface="Century Gothic"/>
              </a:defRPr>
            </a:lvl8pPr>
            <a:lvl9pPr marL="0" marR="0" lvl="8" indent="0" algn="r" rtl="0">
              <a:spcBef>
                <a:spcPts val="0"/>
              </a:spcBef>
              <a:buNone/>
              <a:defRPr sz="800" b="1"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youtube.com/watch?v=j3nm6v68HPg"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ctrTitle"/>
          </p:nvPr>
        </p:nvSpPr>
        <p:spPr>
          <a:xfrm>
            <a:off x="1051371" y="2073735"/>
            <a:ext cx="4800000" cy="4502700"/>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400"/>
              <a:buFont typeface="Century Gothic"/>
              <a:buNone/>
            </a:pPr>
            <a:r>
              <a:rPr lang="en-US"/>
              <a:t>LESSON 9 - CLASS SERVICE PROJECT</a:t>
            </a:r>
            <a:endParaRPr/>
          </a:p>
        </p:txBody>
      </p:sp>
      <p:sp>
        <p:nvSpPr>
          <p:cNvPr id="99" name="Google Shape;99;p17"/>
          <p:cNvSpPr txBox="1">
            <a:spLocks noGrp="1"/>
          </p:cNvSpPr>
          <p:nvPr>
            <p:ph type="subTitle" idx="1"/>
          </p:nvPr>
        </p:nvSpPr>
        <p:spPr>
          <a:xfrm>
            <a:off x="1233625" y="4891975"/>
            <a:ext cx="4435500" cy="4797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rgbClr val="F2F2F2"/>
              </a:buClr>
              <a:buSzPts val="2400"/>
              <a:buNone/>
            </a:pPr>
            <a:r>
              <a:rPr lang="en-US"/>
              <a:t>GROW and GIVE</a:t>
            </a:r>
            <a:endParaRPr/>
          </a:p>
        </p:txBody>
      </p:sp>
      <p:pic>
        <p:nvPicPr>
          <p:cNvPr id="100" name="Google Shape;100;p17"/>
          <p:cNvPicPr preferRelativeResize="0"/>
          <p:nvPr/>
        </p:nvPicPr>
        <p:blipFill>
          <a:blip r:embed="rId3">
            <a:alphaModFix/>
          </a:blip>
          <a:stretch>
            <a:fillRect/>
          </a:stretch>
        </p:blipFill>
        <p:spPr>
          <a:xfrm>
            <a:off x="7256851" y="2833425"/>
            <a:ext cx="3612975" cy="3093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8244725" y="5571325"/>
            <a:ext cx="895350" cy="876300"/>
          </a:xfrm>
          <a:prstGeom prst="rect">
            <a:avLst/>
          </a:prstGeom>
          <a:noFill/>
          <a:ln>
            <a:noFill/>
          </a:ln>
        </p:spPr>
      </p:pic>
      <p:sp>
        <p:nvSpPr>
          <p:cNvPr id="107" name="Google Shape;107;p18"/>
          <p:cNvSpPr txBox="1">
            <a:spLocks noGrp="1"/>
          </p:cNvSpPr>
          <p:nvPr>
            <p:ph type="subTitle" idx="1"/>
          </p:nvPr>
        </p:nvSpPr>
        <p:spPr>
          <a:xfrm>
            <a:off x="9231200" y="5499575"/>
            <a:ext cx="2719800" cy="12141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F2F2F2"/>
              </a:buClr>
              <a:buSzPts val="2400"/>
              <a:buNone/>
            </a:pPr>
            <a:r>
              <a:rPr lang="en-US" sz="1700"/>
              <a:t>Complete a class service project. Reflect on your participation in the class service project.</a:t>
            </a:r>
            <a:endParaRPr sz="1700"/>
          </a:p>
        </p:txBody>
      </p:sp>
      <p:sp>
        <p:nvSpPr>
          <p:cNvPr id="108" name="Google Shape;108;p18"/>
          <p:cNvSpPr txBox="1"/>
          <p:nvPr/>
        </p:nvSpPr>
        <p:spPr>
          <a:xfrm>
            <a:off x="126275" y="1097675"/>
            <a:ext cx="77031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600" b="1">
                <a:solidFill>
                  <a:srgbClr val="543019"/>
                </a:solidFill>
                <a:latin typeface="Century Gothic"/>
                <a:ea typeface="Century Gothic"/>
                <a:cs typeface="Century Gothic"/>
                <a:sym typeface="Century Gothic"/>
              </a:rPr>
              <a:t>GROW</a:t>
            </a:r>
            <a:r>
              <a:rPr lang="en-US" sz="4600" b="1">
                <a:solidFill>
                  <a:schemeClr val="lt1"/>
                </a:solidFill>
                <a:latin typeface="Century Gothic"/>
                <a:ea typeface="Century Gothic"/>
                <a:cs typeface="Century Gothic"/>
                <a:sym typeface="Century Gothic"/>
              </a:rPr>
              <a:t> and </a:t>
            </a:r>
            <a:r>
              <a:rPr lang="en-US" sz="4600" b="1">
                <a:solidFill>
                  <a:srgbClr val="543019"/>
                </a:solidFill>
                <a:latin typeface="Century Gothic"/>
                <a:ea typeface="Century Gothic"/>
                <a:cs typeface="Century Gothic"/>
                <a:sym typeface="Century Gothic"/>
              </a:rPr>
              <a:t>GIVE</a:t>
            </a:r>
            <a:endParaRPr sz="4600" b="1" u="sng">
              <a:solidFill>
                <a:srgbClr val="543019"/>
              </a:solidFill>
              <a:latin typeface="Century Gothic"/>
              <a:ea typeface="Century Gothic"/>
              <a:cs typeface="Century Gothic"/>
              <a:sym typeface="Century Gothic"/>
            </a:endParaRPr>
          </a:p>
        </p:txBody>
      </p:sp>
      <p:sp>
        <p:nvSpPr>
          <p:cNvPr id="109" name="Google Shape;109;p18"/>
          <p:cNvSpPr txBox="1"/>
          <p:nvPr/>
        </p:nvSpPr>
        <p:spPr>
          <a:xfrm>
            <a:off x="670250" y="2658575"/>
            <a:ext cx="6770700" cy="1600800"/>
          </a:xfrm>
          <a:prstGeom prst="rect">
            <a:avLst/>
          </a:prstGeom>
          <a:noFill/>
          <a:ln>
            <a:noFill/>
          </a:ln>
        </p:spPr>
        <p:txBody>
          <a:bodyPr spcFirstLastPara="1" wrap="square" lIns="91425" tIns="91425" rIns="91425" bIns="91425" anchor="t" anchorCtr="0">
            <a:spAutoFit/>
          </a:bodyPr>
          <a:lstStyle/>
          <a:p>
            <a:pPr marL="457200" lvl="0" indent="-520700" algn="l" rtl="0">
              <a:spcBef>
                <a:spcPts val="0"/>
              </a:spcBef>
              <a:spcAft>
                <a:spcPts val="0"/>
              </a:spcAft>
              <a:buClr>
                <a:schemeClr val="lt1"/>
              </a:buClr>
              <a:buSzPts val="4600"/>
              <a:buFont typeface="Century Gothic"/>
              <a:buChar char="●"/>
            </a:pPr>
            <a:r>
              <a:rPr lang="en-US" sz="4600" b="1">
                <a:solidFill>
                  <a:schemeClr val="lt1"/>
                </a:solidFill>
                <a:latin typeface="Century Gothic"/>
                <a:ea typeface="Century Gothic"/>
                <a:cs typeface="Century Gothic"/>
                <a:sym typeface="Century Gothic"/>
              </a:rPr>
              <a:t>Status update</a:t>
            </a:r>
            <a:endParaRPr sz="4600" b="1">
              <a:solidFill>
                <a:schemeClr val="lt1"/>
              </a:solidFill>
              <a:latin typeface="Century Gothic"/>
              <a:ea typeface="Century Gothic"/>
              <a:cs typeface="Century Gothic"/>
              <a:sym typeface="Century Gothic"/>
            </a:endParaRPr>
          </a:p>
          <a:p>
            <a:pPr marL="457200" lvl="0" indent="-520700" algn="l" rtl="0">
              <a:spcBef>
                <a:spcPts val="0"/>
              </a:spcBef>
              <a:spcAft>
                <a:spcPts val="0"/>
              </a:spcAft>
              <a:buClr>
                <a:schemeClr val="lt1"/>
              </a:buClr>
              <a:buSzPts val="4600"/>
              <a:buFont typeface="Century Gothic"/>
              <a:buChar char="●"/>
            </a:pPr>
            <a:r>
              <a:rPr lang="en-US" sz="4600" b="1">
                <a:solidFill>
                  <a:schemeClr val="lt1"/>
                </a:solidFill>
                <a:latin typeface="Century Gothic"/>
                <a:ea typeface="Century Gothic"/>
                <a:cs typeface="Century Gothic"/>
                <a:sym typeface="Century Gothic"/>
              </a:rPr>
              <a:t>Class prep for project</a:t>
            </a:r>
            <a:endParaRPr sz="4600" b="1">
              <a:solidFill>
                <a:schemeClr val="lt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9"/>
          <p:cNvPicPr preferRelativeResize="0"/>
          <p:nvPr/>
        </p:nvPicPr>
        <p:blipFill>
          <a:blip r:embed="rId3">
            <a:alphaModFix/>
          </a:blip>
          <a:stretch>
            <a:fillRect/>
          </a:stretch>
        </p:blipFill>
        <p:spPr>
          <a:xfrm>
            <a:off x="8244725" y="5571325"/>
            <a:ext cx="895350" cy="876300"/>
          </a:xfrm>
          <a:prstGeom prst="rect">
            <a:avLst/>
          </a:prstGeom>
          <a:noFill/>
          <a:ln>
            <a:noFill/>
          </a:ln>
        </p:spPr>
      </p:pic>
      <p:sp>
        <p:nvSpPr>
          <p:cNvPr id="116" name="Google Shape;116;p19"/>
          <p:cNvSpPr txBox="1">
            <a:spLocks noGrp="1"/>
          </p:cNvSpPr>
          <p:nvPr>
            <p:ph type="subTitle" idx="1"/>
          </p:nvPr>
        </p:nvSpPr>
        <p:spPr>
          <a:xfrm>
            <a:off x="9231200" y="5499575"/>
            <a:ext cx="2719800" cy="12141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F2F2F2"/>
              </a:buClr>
              <a:buSzPts val="2400"/>
              <a:buNone/>
            </a:pPr>
            <a:r>
              <a:rPr lang="en-US" sz="1700"/>
              <a:t>Complete a class service project. Reflect on your participation in the class service project.</a:t>
            </a:r>
            <a:endParaRPr sz="1700"/>
          </a:p>
        </p:txBody>
      </p:sp>
      <p:sp>
        <p:nvSpPr>
          <p:cNvPr id="117" name="Google Shape;117;p19"/>
          <p:cNvSpPr txBox="1"/>
          <p:nvPr/>
        </p:nvSpPr>
        <p:spPr>
          <a:xfrm>
            <a:off x="126275" y="1097675"/>
            <a:ext cx="77031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600" b="1">
                <a:solidFill>
                  <a:schemeClr val="lt1"/>
                </a:solidFill>
                <a:latin typeface="Century Gothic"/>
                <a:ea typeface="Century Gothic"/>
                <a:cs typeface="Century Gothic"/>
                <a:sym typeface="Century Gothic"/>
              </a:rPr>
              <a:t>PRESENTATION</a:t>
            </a:r>
            <a:endParaRPr sz="4600" b="1" u="sng">
              <a:solidFill>
                <a:schemeClr val="lt1"/>
              </a:solidFill>
              <a:latin typeface="Century Gothic"/>
              <a:ea typeface="Century Gothic"/>
              <a:cs typeface="Century Gothic"/>
              <a:sym typeface="Century Gothic"/>
            </a:endParaRPr>
          </a:p>
        </p:txBody>
      </p:sp>
      <p:sp>
        <p:nvSpPr>
          <p:cNvPr id="118" name="Google Shape;118;p19"/>
          <p:cNvSpPr txBox="1"/>
          <p:nvPr/>
        </p:nvSpPr>
        <p:spPr>
          <a:xfrm>
            <a:off x="1631900" y="3153975"/>
            <a:ext cx="4954200" cy="16008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US" sz="4600" b="1">
                <a:solidFill>
                  <a:schemeClr val="lt1"/>
                </a:solidFill>
                <a:latin typeface="Century Gothic"/>
                <a:ea typeface="Century Gothic"/>
                <a:cs typeface="Century Gothic"/>
                <a:sym typeface="Century Gothic"/>
              </a:rPr>
              <a:t>Our Success - </a:t>
            </a:r>
            <a:br>
              <a:rPr lang="en-US" sz="4600" b="1">
                <a:solidFill>
                  <a:schemeClr val="lt1"/>
                </a:solidFill>
                <a:latin typeface="Century Gothic"/>
                <a:ea typeface="Century Gothic"/>
                <a:cs typeface="Century Gothic"/>
                <a:sym typeface="Century Gothic"/>
              </a:rPr>
            </a:br>
            <a:r>
              <a:rPr lang="en-US" sz="4600" b="1">
                <a:solidFill>
                  <a:schemeClr val="lt1"/>
                </a:solidFill>
                <a:latin typeface="Century Gothic"/>
                <a:ea typeface="Century Gothic"/>
                <a:cs typeface="Century Gothic"/>
                <a:sym typeface="Century Gothic"/>
              </a:rPr>
              <a:t>The Outcome</a:t>
            </a:r>
            <a:endParaRPr sz="4600" b="1">
              <a:solidFill>
                <a:schemeClr val="lt1"/>
              </a:solidFill>
              <a:latin typeface="Century Gothic"/>
              <a:ea typeface="Century Gothic"/>
              <a:cs typeface="Century Gothic"/>
              <a:sym typeface="Century Gothic"/>
            </a:endParaRPr>
          </a:p>
        </p:txBody>
      </p:sp>
      <p:cxnSp>
        <p:nvCxnSpPr>
          <p:cNvPr id="119" name="Google Shape;119;p19"/>
          <p:cNvCxnSpPr/>
          <p:nvPr/>
        </p:nvCxnSpPr>
        <p:spPr>
          <a:xfrm>
            <a:off x="328250" y="1879300"/>
            <a:ext cx="7454700" cy="0"/>
          </a:xfrm>
          <a:prstGeom prst="straightConnector1">
            <a:avLst/>
          </a:prstGeom>
          <a:noFill/>
          <a:ln w="76200" cap="flat" cmpd="sng">
            <a:solidFill>
              <a:schemeClr val="lt1"/>
            </a:solidFill>
            <a:prstDash val="dashDot"/>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ctrTitle"/>
          </p:nvPr>
        </p:nvSpPr>
        <p:spPr>
          <a:xfrm>
            <a:off x="515700" y="349700"/>
            <a:ext cx="11345700" cy="1125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2"/>
              </a:buClr>
              <a:buSzPts val="4400"/>
              <a:buFont typeface="Century Gothic"/>
              <a:buNone/>
            </a:pPr>
            <a:r>
              <a:rPr lang="en-US"/>
              <a:t>DISCUSSION</a:t>
            </a:r>
            <a:endParaRPr>
              <a:solidFill>
                <a:srgbClr val="DF367F"/>
              </a:solidFill>
            </a:endParaRPr>
          </a:p>
        </p:txBody>
      </p:sp>
      <p:sp>
        <p:nvSpPr>
          <p:cNvPr id="125" name="Google Shape;125;p20"/>
          <p:cNvSpPr txBox="1">
            <a:spLocks noGrp="1"/>
          </p:cNvSpPr>
          <p:nvPr>
            <p:ph type="sldNum" idx="12"/>
          </p:nvPr>
        </p:nvSpPr>
        <p:spPr>
          <a:xfrm>
            <a:off x="11194212" y="6455464"/>
            <a:ext cx="388200" cy="3651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26" name="Google Shape;126;p20"/>
          <p:cNvSpPr txBox="1">
            <a:spLocks noGrp="1"/>
          </p:cNvSpPr>
          <p:nvPr>
            <p:ph type="subTitle" idx="1"/>
          </p:nvPr>
        </p:nvSpPr>
        <p:spPr>
          <a:xfrm>
            <a:off x="889950" y="2124325"/>
            <a:ext cx="10597200" cy="26355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DF367F"/>
              </a:buClr>
              <a:buSzPts val="1800"/>
              <a:buChar char="●"/>
            </a:pPr>
            <a:r>
              <a:rPr lang="en-US" b="1">
                <a:solidFill>
                  <a:schemeClr val="lt1"/>
                </a:solidFill>
              </a:rPr>
              <a:t>List the positive effects and outcomes of this project</a:t>
            </a:r>
            <a:br>
              <a:rPr lang="en-US" b="1" u="sng">
                <a:solidFill>
                  <a:srgbClr val="DF367F"/>
                </a:solidFill>
              </a:rPr>
            </a:br>
            <a:endParaRPr b="1" u="sng">
              <a:solidFill>
                <a:srgbClr val="DF367F"/>
              </a:solidFill>
            </a:endParaRPr>
          </a:p>
          <a:p>
            <a:pPr marL="457200" lvl="0" indent="-381000" algn="l" rtl="0">
              <a:lnSpc>
                <a:spcPct val="115000"/>
              </a:lnSpc>
              <a:spcBef>
                <a:spcPts val="0"/>
              </a:spcBef>
              <a:spcAft>
                <a:spcPts val="0"/>
              </a:spcAft>
              <a:buClr>
                <a:srgbClr val="DF367F"/>
              </a:buClr>
              <a:buSzPts val="2400"/>
              <a:buChar char="●"/>
            </a:pPr>
            <a:r>
              <a:rPr lang="en-US" b="1">
                <a:solidFill>
                  <a:schemeClr val="lt1"/>
                </a:solidFill>
              </a:rPr>
              <a:t>What challenges did we overcome to make this successful?</a:t>
            </a:r>
            <a:br>
              <a:rPr lang="en-US" b="1">
                <a:solidFill>
                  <a:schemeClr val="lt1"/>
                </a:solidFill>
              </a:rPr>
            </a:br>
            <a:endParaRPr b="1">
              <a:solidFill>
                <a:schemeClr val="lt1"/>
              </a:solidFill>
            </a:endParaRPr>
          </a:p>
          <a:p>
            <a:pPr marL="457200" lvl="0" indent="-342900" algn="l" rtl="0">
              <a:lnSpc>
                <a:spcPct val="115000"/>
              </a:lnSpc>
              <a:spcBef>
                <a:spcPts val="0"/>
              </a:spcBef>
              <a:spcAft>
                <a:spcPts val="0"/>
              </a:spcAft>
              <a:buClr>
                <a:srgbClr val="DF367F"/>
              </a:buClr>
              <a:buSzPts val="1800"/>
              <a:buChar char="●"/>
            </a:pPr>
            <a:r>
              <a:rPr lang="en-US" b="1">
                <a:solidFill>
                  <a:schemeClr val="lt1"/>
                </a:solidFill>
              </a:rPr>
              <a:t>How does our Class Project experience fit with what we have learned about philanthropy?</a:t>
            </a:r>
            <a:br>
              <a:rPr lang="en-US" b="1" u="sng">
                <a:solidFill>
                  <a:srgbClr val="DF367F"/>
                </a:solidFill>
              </a:rPr>
            </a:br>
            <a:endParaRPr b="1" u="sng">
              <a:solidFill>
                <a:srgbClr val="DF367F"/>
              </a:solidFill>
            </a:endParaRPr>
          </a:p>
          <a:p>
            <a:pPr marL="0" lvl="0" indent="0" algn="l" rtl="0">
              <a:lnSpc>
                <a:spcPct val="115000"/>
              </a:lnSpc>
              <a:spcBef>
                <a:spcPts val="0"/>
              </a:spcBef>
              <a:spcAft>
                <a:spcPts val="0"/>
              </a:spcAft>
              <a:buNone/>
            </a:pPr>
            <a:endParaRPr b="1">
              <a:solidFill>
                <a:schemeClr val="lt1"/>
              </a:solidFill>
            </a:endParaRPr>
          </a:p>
        </p:txBody>
      </p:sp>
      <p:sp>
        <p:nvSpPr>
          <p:cNvPr id="127" name="Google Shape;127;p20"/>
          <p:cNvSpPr txBox="1"/>
          <p:nvPr/>
        </p:nvSpPr>
        <p:spPr>
          <a:xfrm>
            <a:off x="401650" y="1900350"/>
            <a:ext cx="10918500" cy="3057300"/>
          </a:xfrm>
          <a:prstGeom prst="rect">
            <a:avLst/>
          </a:prstGeom>
          <a:noFill/>
          <a:ln w="28575" cap="flat" cmpd="sng">
            <a:solidFill>
              <a:srgbClr val="DF367F"/>
            </a:solidFill>
            <a:prstDash val="dashDot"/>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1"/>
          <p:cNvPicPr preferRelativeResize="0"/>
          <p:nvPr/>
        </p:nvPicPr>
        <p:blipFill>
          <a:blip r:embed="rId3">
            <a:alphaModFix/>
          </a:blip>
          <a:stretch>
            <a:fillRect/>
          </a:stretch>
        </p:blipFill>
        <p:spPr>
          <a:xfrm>
            <a:off x="8244725" y="5571325"/>
            <a:ext cx="895350" cy="876300"/>
          </a:xfrm>
          <a:prstGeom prst="rect">
            <a:avLst/>
          </a:prstGeom>
          <a:noFill/>
          <a:ln>
            <a:noFill/>
          </a:ln>
        </p:spPr>
      </p:pic>
      <p:sp>
        <p:nvSpPr>
          <p:cNvPr id="134" name="Google Shape;134;p21"/>
          <p:cNvSpPr txBox="1">
            <a:spLocks noGrp="1"/>
          </p:cNvSpPr>
          <p:nvPr>
            <p:ph type="subTitle" idx="1"/>
          </p:nvPr>
        </p:nvSpPr>
        <p:spPr>
          <a:xfrm>
            <a:off x="9231200" y="5499575"/>
            <a:ext cx="2719800" cy="1214100"/>
          </a:xfrm>
          <a:prstGeom prst="rect">
            <a:avLst/>
          </a:prstGeom>
          <a:noFill/>
          <a:ln>
            <a:noFill/>
          </a:ln>
        </p:spPr>
        <p:txBody>
          <a:bodyPr spcFirstLastPara="1" wrap="square" lIns="0" tIns="0" rIns="0" bIns="0" anchor="ctr" anchorCtr="0">
            <a:noAutofit/>
          </a:bodyPr>
          <a:lstStyle/>
          <a:p>
            <a:pPr marL="0" lvl="0" indent="0" algn="ctr" rtl="0">
              <a:lnSpc>
                <a:spcPct val="110000"/>
              </a:lnSpc>
              <a:spcBef>
                <a:spcPts val="0"/>
              </a:spcBef>
              <a:spcAft>
                <a:spcPts val="0"/>
              </a:spcAft>
              <a:buClr>
                <a:srgbClr val="F2F2F2"/>
              </a:buClr>
              <a:buSzPts val="2400"/>
              <a:buNone/>
            </a:pPr>
            <a:r>
              <a:rPr lang="en-US" sz="1700"/>
              <a:t>Complete a class service project. Reflect on your participation in the class service project.</a:t>
            </a:r>
            <a:endParaRPr sz="1700"/>
          </a:p>
        </p:txBody>
      </p:sp>
      <p:sp>
        <p:nvSpPr>
          <p:cNvPr id="135" name="Google Shape;135;p21"/>
          <p:cNvSpPr txBox="1"/>
          <p:nvPr/>
        </p:nvSpPr>
        <p:spPr>
          <a:xfrm>
            <a:off x="1607300" y="1764875"/>
            <a:ext cx="61683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600" b="1">
                <a:solidFill>
                  <a:schemeClr val="lt1"/>
                </a:solidFill>
                <a:latin typeface="Century Gothic"/>
                <a:ea typeface="Century Gothic"/>
                <a:cs typeface="Century Gothic"/>
                <a:sym typeface="Century Gothic"/>
              </a:rPr>
              <a:t>REFLECTION</a:t>
            </a:r>
            <a:endParaRPr sz="4600" b="1" u="sng">
              <a:solidFill>
                <a:schemeClr val="lt1"/>
              </a:solidFill>
              <a:latin typeface="Century Gothic"/>
              <a:ea typeface="Century Gothic"/>
              <a:cs typeface="Century Gothic"/>
              <a:sym typeface="Century Gothic"/>
            </a:endParaRPr>
          </a:p>
        </p:txBody>
      </p:sp>
      <p:pic>
        <p:nvPicPr>
          <p:cNvPr id="136" name="Google Shape;136;p21"/>
          <p:cNvPicPr preferRelativeResize="0"/>
          <p:nvPr/>
        </p:nvPicPr>
        <p:blipFill>
          <a:blip r:embed="rId4">
            <a:alphaModFix/>
          </a:blip>
          <a:stretch>
            <a:fillRect/>
          </a:stretch>
        </p:blipFill>
        <p:spPr>
          <a:xfrm>
            <a:off x="1463800" y="3003121"/>
            <a:ext cx="5627974" cy="2941624"/>
          </a:xfrm>
          <a:prstGeom prst="rect">
            <a:avLst/>
          </a:prstGeom>
          <a:noFill/>
          <a:ln>
            <a:noFill/>
          </a:ln>
        </p:spPr>
      </p:pic>
      <p:pic>
        <p:nvPicPr>
          <p:cNvPr id="137" name="Google Shape;137;p21">
            <a:hlinkClick r:id="rId5"/>
          </p:cNvPr>
          <p:cNvPicPr preferRelativeResize="0"/>
          <p:nvPr/>
        </p:nvPicPr>
        <p:blipFill>
          <a:blip r:embed="rId6">
            <a:alphaModFix/>
          </a:blip>
          <a:stretch>
            <a:fillRect/>
          </a:stretch>
        </p:blipFill>
        <p:spPr>
          <a:xfrm>
            <a:off x="1468275" y="1696900"/>
            <a:ext cx="1990725" cy="2209800"/>
          </a:xfrm>
          <a:prstGeom prst="rect">
            <a:avLst/>
          </a:prstGeom>
          <a:noFill/>
          <a:ln>
            <a:noFill/>
          </a:ln>
        </p:spPr>
      </p:pic>
    </p:spTree>
  </p:cSld>
  <p:clrMapOvr>
    <a:masterClrMapping/>
  </p:clrMapOvr>
</p:sld>
</file>

<file path=ppt/theme/theme1.xml><?xml version="1.0" encoding="utf-8"?>
<a:theme xmlns:a="http://schemas.openxmlformats.org/drawingml/2006/main" name="Title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nsition slides">
  <a:themeElements>
    <a:clrScheme name="OtterCares 1">
      <a:dk1>
        <a:srgbClr val="3C2415"/>
      </a:dk1>
      <a:lt1>
        <a:srgbClr val="FFFFFF"/>
      </a:lt1>
      <a:dk2>
        <a:srgbClr val="E74179"/>
      </a:dk2>
      <a:lt2>
        <a:srgbClr val="FFFFFF"/>
      </a:lt2>
      <a:accent1>
        <a:srgbClr val="E74179"/>
      </a:accent1>
      <a:accent2>
        <a:srgbClr val="3C2415"/>
      </a:accent2>
      <a:accent3>
        <a:srgbClr val="1D1A19"/>
      </a:accent3>
      <a:accent4>
        <a:srgbClr val="69A2B9"/>
      </a:accent4>
      <a:accent5>
        <a:srgbClr val="1D1A19"/>
      </a:accent5>
      <a:accent6>
        <a:srgbClr val="1D1A19"/>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947</Words>
  <Application>Microsoft Office PowerPoint</Application>
  <PresentationFormat>Widescreen</PresentationFormat>
  <Paragraphs>75</Paragraphs>
  <Slides>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Symbol</vt:lpstr>
      <vt:lpstr>Century Gothic</vt:lpstr>
      <vt:lpstr>Arial</vt:lpstr>
      <vt:lpstr>Verdana</vt:lpstr>
      <vt:lpstr>Calibri</vt:lpstr>
      <vt:lpstr>Title slides</vt:lpstr>
      <vt:lpstr>Transition slides</vt:lpstr>
      <vt:lpstr>LESSON 9 - CLASS SERVICE PROJECT</vt:lpstr>
      <vt:lpstr>PowerPoint Presentation</vt:lpstr>
      <vt:lpstr>PowerPoint Presentation</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9 - CLASS SERVICE PROJECT</dc:title>
  <cp:lastModifiedBy>Kelsey Noroski</cp:lastModifiedBy>
  <cp:revision>1</cp:revision>
  <dcterms:modified xsi:type="dcterms:W3CDTF">2023-11-03T15:10:38Z</dcterms:modified>
</cp:coreProperties>
</file>