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Lst>
  <p:notesMasterIdLst>
    <p:notesMasterId r:id="rId7"/>
  </p:notesMasterIdLst>
  <p:sldIdLst>
    <p:sldId id="256" r:id="rId3"/>
    <p:sldId id="257" r:id="rId4"/>
    <p:sldId id="258" r:id="rId5"/>
    <p:sldId id="259" r:id="rId6"/>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entury Gothic" panose="020B0502020202020204" pitchFamily="34" charset="0"/>
      <p:regular r:id="rId12"/>
      <p:bold r:id="rId13"/>
      <p:italic r:id="rId14"/>
      <p:boldItalic r:id="rId15"/>
    </p:embeddedFont>
    <p:embeddedFont>
      <p:font typeface="Verdana" panose="020B060403050404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C419FC-499B-471D-B4FA-0FD3709A0371}">
  <a:tblStyle styleId="{67C419FC-499B-471D-B4FA-0FD3709A037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78" autoAdjust="0"/>
  </p:normalViewPr>
  <p:slideViewPr>
    <p:cSldViewPr snapToGrid="0">
      <p:cViewPr varScale="1">
        <p:scale>
          <a:sx n="89" d="100"/>
          <a:sy n="89" d="100"/>
        </p:scale>
        <p:origin x="1398" y="90"/>
      </p:cViewPr>
      <p:guideLst/>
    </p:cSldViewPr>
  </p:slideViewPr>
  <p:notesTextViewPr>
    <p:cViewPr>
      <p:scale>
        <a:sx n="1" d="1"/>
        <a:sy n="1" d="1"/>
      </p:scale>
      <p:origin x="0" y="-11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corestandards.org/ELA-Literacy/RL/5/4/" TargetMode="External"/><Relationship Id="rId3" Type="http://schemas.openxmlformats.org/officeDocument/2006/relationships/hyperlink" Target="http://www.corestandards.org/ELA-Literacy/CCRA/SL/2/" TargetMode="External"/><Relationship Id="rId7" Type="http://schemas.openxmlformats.org/officeDocument/2006/relationships/hyperlink" Target="http://www.corestandards.org/ELA-Literacy/SL/4/3/"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corestandards.org/ELA-Literacy/SL/5/1/" TargetMode="External"/><Relationship Id="rId5" Type="http://schemas.openxmlformats.org/officeDocument/2006/relationships/hyperlink" Target="http://www.corestandards.org/ELA-Literacy/SL/4/1/" TargetMode="External"/><Relationship Id="rId10" Type="http://schemas.openxmlformats.org/officeDocument/2006/relationships/hyperlink" Target="https://mhschool.com/socialstudies/2009/teacher/pdf/ncss.pdf" TargetMode="External"/><Relationship Id="rId4" Type="http://schemas.openxmlformats.org/officeDocument/2006/relationships/hyperlink" Target="http://www.corestandards.org/ELA-Literacy/CCRA/SL/1/" TargetMode="External"/><Relationship Id="rId9" Type="http://schemas.openxmlformats.org/officeDocument/2006/relationships/hyperlink" Target="http://www.econedlink.org/economic-standards/national-economic-standards.php?nid=Standard+1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ctr"/>
            <a:r>
              <a:rPr lang="en-US" b="1" dirty="0"/>
              <a:t>Standards and Teaching Notes</a:t>
            </a:r>
          </a:p>
          <a:p>
            <a:pPr marL="0" marR="0">
              <a:spcBef>
                <a:spcPts val="0"/>
              </a:spcBef>
              <a:spcAft>
                <a:spcPts val="0"/>
              </a:spcAft>
            </a:pPr>
            <a:r>
              <a:rPr lang="en-US" sz="1400" b="1" kern="1600" dirty="0">
                <a:solidFill>
                  <a:srgbClr val="0099A8"/>
                </a:solidFill>
                <a:effectLst/>
                <a:latin typeface="Calibri" panose="020F0502020204030204" pitchFamily="34" charset="0"/>
                <a:ea typeface="Times New Roman" panose="02020603050405020304" pitchFamily="18" charset="0"/>
              </a:rPr>
              <a:t>Philanthropy Objectives</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Create a list of ways to apply today’s learning about philanthropy to family, school and community.</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Summarize the main points from a speaker's presentation.</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Convince others to give time, talent and/or treasure towards a community need related to personal passions.</a:t>
            </a:r>
          </a:p>
          <a:p>
            <a:pPr marL="0" marR="0">
              <a:spcBef>
                <a:spcPts val="1200"/>
              </a:spcBef>
              <a:spcAft>
                <a:spcPts val="0"/>
              </a:spcAft>
            </a:pPr>
            <a:r>
              <a:rPr lang="en-US" sz="1400" b="1" kern="1600" dirty="0">
                <a:solidFill>
                  <a:srgbClr val="0099A8"/>
                </a:solidFill>
                <a:effectLst/>
                <a:latin typeface="Calibri" panose="020F0502020204030204" pitchFamily="34" charset="0"/>
                <a:ea typeface="Times New Roman" panose="02020603050405020304" pitchFamily="18" charset="0"/>
              </a:rPr>
              <a:t>Entrepreneurship Objectives</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Analyze needs of communities and nonprofit organizations for the purpose of planning philanthropic efforts.</a:t>
            </a:r>
          </a:p>
          <a:p>
            <a:pPr marL="0" marR="0">
              <a:spcBef>
                <a:spcPts val="1200"/>
              </a:spcBef>
              <a:spcAft>
                <a:spcPts val="0"/>
              </a:spcAft>
            </a:pPr>
            <a:r>
              <a:rPr lang="en-US" sz="1400" b="1" kern="1600" dirty="0">
                <a:solidFill>
                  <a:srgbClr val="0099A8"/>
                </a:solidFill>
                <a:effectLst/>
                <a:latin typeface="Calibri" panose="020F0502020204030204" pitchFamily="34" charset="0"/>
                <a:ea typeface="Times New Roman" panose="02020603050405020304" pitchFamily="18" charset="0"/>
              </a:rPr>
              <a:t>Anchor Standards</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u="sng" cap="all" dirty="0">
                <a:solidFill>
                  <a:srgbClr val="373737"/>
                </a:solidFill>
                <a:effectLst/>
                <a:latin typeface="Calibri" panose="020F0502020204030204" pitchFamily="34" charset="0"/>
                <a:ea typeface="MS Mincho" panose="02020609040205080304" pitchFamily="49" charset="-128"/>
                <a:cs typeface="Times New Roman" panose="02020603050405020304" pitchFamily="18" charset="0"/>
                <a:hlinkClick r:id="rId3"/>
              </a:rPr>
              <a:t>CCSS.ELA-LITERACY.CCRA.SL.2</a:t>
            </a:r>
            <a:b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br>
            <a: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t>Integrate and evaluate information presented in diverse media and formats, including visually, quantitatively, and orally.</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u="sng" cap="all" dirty="0">
                <a:solidFill>
                  <a:srgbClr val="373737"/>
                </a:solidFill>
                <a:effectLst/>
                <a:latin typeface="Calibri" panose="020F0502020204030204" pitchFamily="34" charset="0"/>
                <a:ea typeface="MS Mincho" panose="02020609040205080304" pitchFamily="49" charset="-128"/>
                <a:cs typeface="Times New Roman" panose="02020603050405020304" pitchFamily="18" charset="0"/>
                <a:hlinkClick r:id="rId4"/>
              </a:rPr>
              <a:t>CCSS.ELA-LITERACY.CCRA.SL.1</a:t>
            </a:r>
            <a:br>
              <a:rPr lang="en-US" sz="1200" dirty="0">
                <a:effectLst/>
                <a:latin typeface="Calibri" panose="020F0502020204030204" pitchFamily="34" charset="0"/>
                <a:ea typeface="MS Mincho" panose="02020609040205080304" pitchFamily="49" charset="-128"/>
                <a:cs typeface="Times New Roman" panose="02020603050405020304" pitchFamily="18" charset="0"/>
              </a:rPr>
            </a:br>
            <a:r>
              <a:rPr lang="en-US" sz="1200" dirty="0">
                <a:effectLst/>
                <a:latin typeface="Calibri" panose="020F0502020204030204" pitchFamily="34" charset="0"/>
                <a:ea typeface="MS Mincho" panose="02020609040205080304" pitchFamily="49" charset="-128"/>
                <a:cs typeface="Times New Roman" panose="02020603050405020304" pitchFamily="18" charset="0"/>
              </a:rPr>
              <a:t>Prepare for and participate effectively in a range of conversations and collaborations with diverse partners, building on others' ideas and expressing their own clearly and persuasively.</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spcBef>
                <a:spcPts val="1200"/>
              </a:spcBef>
              <a:spcAft>
                <a:spcPts val="0"/>
              </a:spcAft>
            </a:pPr>
            <a:r>
              <a:rPr lang="en-US" sz="1400" b="1" kern="1600" dirty="0">
                <a:solidFill>
                  <a:srgbClr val="0099A8"/>
                </a:solidFill>
                <a:effectLst/>
                <a:latin typeface="Calibri" panose="020F0502020204030204" pitchFamily="34" charset="0"/>
                <a:ea typeface="Times New Roman" panose="02020603050405020304" pitchFamily="18" charset="0"/>
              </a:rPr>
              <a:t>Common Core Standards</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u="sng" cap="all" dirty="0">
                <a:solidFill>
                  <a:srgbClr val="373737"/>
                </a:solidFill>
                <a:effectLst/>
                <a:latin typeface="Calibri" panose="020F0502020204030204" pitchFamily="34" charset="0"/>
                <a:ea typeface="MS Mincho" panose="02020609040205080304" pitchFamily="49" charset="-128"/>
                <a:cs typeface="Times New Roman" panose="02020603050405020304" pitchFamily="18" charset="0"/>
                <a:hlinkClick r:id="rId5"/>
              </a:rPr>
              <a:t>CCSS.ELA-LITERACY.SL.4.1</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 and </a:t>
            </a:r>
            <a:r>
              <a:rPr lang="en-US" sz="1200" u="sng" cap="all" dirty="0">
                <a:solidFill>
                  <a:srgbClr val="373737"/>
                </a:solidFill>
                <a:effectLst/>
                <a:latin typeface="Calibri" panose="020F0502020204030204" pitchFamily="34" charset="0"/>
                <a:ea typeface="MS Mincho" panose="02020609040205080304" pitchFamily="49" charset="-128"/>
                <a:cs typeface="Times New Roman" panose="02020603050405020304" pitchFamily="18" charset="0"/>
                <a:hlinkClick r:id="rId6"/>
              </a:rPr>
              <a:t>CCSS.ELA-LITERACY.SL.5.1</a:t>
            </a:r>
            <a:b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br>
            <a: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t>Engage effectively in a range of collaborative discussions (one-on-one, in groups, and teacher-led) with diverse partners on </a:t>
            </a:r>
            <a:r>
              <a:rPr lang="en-US" sz="1200" i="1"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t>grade 4 topics and texts</a:t>
            </a:r>
            <a: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t>, building on others' ideas and expressing their own clearly.</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u="sng" cap="all" dirty="0">
                <a:solidFill>
                  <a:srgbClr val="373737"/>
                </a:solidFill>
                <a:effectLst/>
                <a:latin typeface="Calibri" panose="020F0502020204030204" pitchFamily="34" charset="0"/>
                <a:ea typeface="MS Mincho" panose="02020609040205080304" pitchFamily="49" charset="-128"/>
                <a:cs typeface="Times New Roman" panose="02020603050405020304" pitchFamily="18" charset="0"/>
                <a:hlinkClick r:id="rId7"/>
              </a:rPr>
              <a:t>CCSS.ELA-LITERACY.SL.4.3</a:t>
            </a:r>
            <a:b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br>
            <a: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t>Identify the reasons and evidence a speaker provides to support particular points.</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u="sng" cap="all" dirty="0">
                <a:solidFill>
                  <a:srgbClr val="373737"/>
                </a:solidFill>
                <a:effectLst/>
                <a:latin typeface="Calibri" panose="020F0502020204030204" pitchFamily="34" charset="0"/>
                <a:ea typeface="MS Mincho" panose="02020609040205080304" pitchFamily="49" charset="-128"/>
                <a:cs typeface="Times New Roman" panose="02020603050405020304" pitchFamily="18" charset="0"/>
                <a:hlinkClick r:id="rId8"/>
              </a:rPr>
              <a:t>CCSS.ELA-LITERACY.RL.5.4</a:t>
            </a:r>
            <a:br>
              <a:rPr lang="en-US" sz="1200" dirty="0">
                <a:effectLst/>
                <a:latin typeface="Calibri" panose="020F0502020204030204" pitchFamily="34" charset="0"/>
                <a:ea typeface="MS Mincho" panose="02020609040205080304" pitchFamily="49" charset="-128"/>
                <a:cs typeface="Times New Roman" panose="02020603050405020304" pitchFamily="18" charset="0"/>
              </a:rPr>
            </a:br>
            <a:r>
              <a:rPr lang="en-US" sz="1200" dirty="0">
                <a:effectLst/>
                <a:latin typeface="Calibri" panose="020F0502020204030204" pitchFamily="34" charset="0"/>
                <a:ea typeface="MS Mincho" panose="02020609040205080304" pitchFamily="49" charset="-128"/>
                <a:cs typeface="Times New Roman" panose="02020603050405020304" pitchFamily="18" charset="0"/>
              </a:rPr>
              <a:t>Determine the meaning of words and phrases as they are used in a text, including figurative language such as metaphors and similes.</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spcBef>
                <a:spcPts val="1200"/>
              </a:spcBef>
              <a:spcAft>
                <a:spcPts val="0"/>
              </a:spcAft>
            </a:pPr>
            <a:r>
              <a:rPr lang="en-US" sz="1400" b="1" kern="1600" dirty="0">
                <a:solidFill>
                  <a:srgbClr val="0099A8"/>
                </a:solidFill>
                <a:effectLst/>
                <a:latin typeface="Calibri" panose="020F0502020204030204" pitchFamily="34" charset="0"/>
                <a:ea typeface="Times New Roman" panose="02020603050405020304" pitchFamily="18" charset="0"/>
              </a:rPr>
              <a:t>Economics Standards</a:t>
            </a:r>
          </a:p>
          <a:p>
            <a:pPr marL="107950" marR="0" indent="-107950">
              <a:lnSpc>
                <a:spcPts val="1200"/>
              </a:lnSpc>
              <a:spcBef>
                <a:spcPts val="0"/>
              </a:spcBef>
              <a:spcAft>
                <a:spcPts val="200"/>
              </a:spcAft>
            </a:pPr>
            <a:r>
              <a:rPr lang="en-US" sz="1050" b="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9"/>
              </a:rPr>
              <a:t>Content Standard 14: Entrepreneurship</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Entrepreneurs and workers often are innovative.  They attempt to solve problems by developing and marketing new or improved products and processes.</a:t>
            </a:r>
          </a:p>
          <a:p>
            <a:pPr marL="0" marR="0">
              <a:spcBef>
                <a:spcPts val="1200"/>
              </a:spcBef>
              <a:spcAft>
                <a:spcPts val="0"/>
              </a:spcAft>
            </a:pPr>
            <a:r>
              <a:rPr lang="en-US" sz="1400" b="1" kern="1600" dirty="0">
                <a:solidFill>
                  <a:srgbClr val="0099A8"/>
                </a:solidFill>
                <a:effectLst/>
                <a:latin typeface="Calibri" panose="020F0502020204030204" pitchFamily="34" charset="0"/>
                <a:ea typeface="Times New Roman" panose="02020603050405020304" pitchFamily="18" charset="0"/>
              </a:rPr>
              <a:t>Social Studies Standards</a:t>
            </a:r>
          </a:p>
          <a:p>
            <a:pPr marL="0" marR="0">
              <a:lnSpc>
                <a:spcPts val="1200"/>
              </a:lnSpc>
              <a:spcBef>
                <a:spcPts val="0"/>
              </a:spcBef>
              <a:spcAft>
                <a:spcPts val="0"/>
              </a:spcAft>
            </a:pPr>
            <a:r>
              <a:rPr lang="en-US" sz="1050" b="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10"/>
              </a:rPr>
              <a:t>Civic ideals and practices</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Recognize and interpret how the “common good” can be strengthened through various forms of citizen action.</a:t>
            </a:r>
          </a:p>
          <a:p>
            <a:pPr algn="ctr"/>
            <a:br>
              <a:rPr lang="en-US" sz="1050" dirty="0">
                <a:effectLst/>
                <a:latin typeface="Calibri" panose="020F0502020204030204" pitchFamily="34" charset="0"/>
                <a:ea typeface="MS Mincho" panose="02020609040205080304" pitchFamily="49" charset="-128"/>
                <a:cs typeface="Times New Roman" panose="02020603050405020304" pitchFamily="18" charset="0"/>
              </a:rPr>
            </a:br>
            <a:r>
              <a:rPr lang="en-US" sz="1050" b="1" dirty="0">
                <a:effectLst/>
                <a:latin typeface="Calibri" panose="020F0502020204030204" pitchFamily="34" charset="0"/>
                <a:ea typeface="MS Mincho" panose="02020609040205080304" pitchFamily="49" charset="-128"/>
                <a:cs typeface="Times New Roman" panose="02020603050405020304" pitchFamily="18" charset="0"/>
              </a:rPr>
              <a:t>Teaching</a:t>
            </a:r>
            <a:r>
              <a:rPr lang="en-US" sz="1050" b="1" baseline="0" dirty="0">
                <a:effectLst/>
                <a:latin typeface="Calibri" panose="020F0502020204030204" pitchFamily="34" charset="0"/>
                <a:ea typeface="MS Mincho" panose="02020609040205080304" pitchFamily="49" charset="-128"/>
                <a:cs typeface="Times New Roman" panose="02020603050405020304" pitchFamily="18" charset="0"/>
              </a:rPr>
              <a:t> Notes</a:t>
            </a:r>
          </a:p>
          <a:p>
            <a:pPr marL="0" marR="0">
              <a:lnSpc>
                <a:spcPts val="1500"/>
              </a:lnSpc>
              <a:spcBef>
                <a:spcPts val="0"/>
              </a:spcBef>
              <a:spcAft>
                <a:spcPts val="0"/>
              </a:spcAft>
            </a:pPr>
            <a:r>
              <a:rPr lang="en-US" sz="1200" b="1" i="0" dirty="0">
                <a:solidFill>
                  <a:srgbClr val="31849B"/>
                </a:solidFill>
                <a:effectLst/>
                <a:latin typeface="Calibri" panose="020F0502020204030204" pitchFamily="34" charset="0"/>
                <a:ea typeface="MS Mincho" panose="02020609040205080304" pitchFamily="49" charset="-128"/>
                <a:cs typeface="Times New Roman" panose="02020603050405020304" pitchFamily="18" charset="0"/>
              </a:rPr>
              <a:t>[TEACHER TIP] Prior to class, a recipient organization(s) can be chosen by the teacher (by evaluating the passions and desires of the students and choosing a matching nonprofit) and announced in class today, or students can vote for one, if there are several options, at the beginning of class.  If chosen by the teacher prior to class, then a guest speaker from that organization should be invited to this class period.  If no guest speaker is available, the teacher should present a video or pictures of the nonprofit organization, making sure to cover its mission statement and needs.  This information can also be referenced in the Teacher Overview Guide.</a:t>
            </a:r>
            <a:endParaRPr lang="en-US" sz="1200"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ts val="1500"/>
              </a:lnSpc>
              <a:spcBef>
                <a:spcPts val="0"/>
              </a:spcBef>
              <a:spcAft>
                <a:spcPts val="0"/>
              </a:spcAft>
            </a:pPr>
            <a:r>
              <a:rPr lang="en-US" sz="1200" b="1"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Might say:</a:t>
            </a:r>
            <a:r>
              <a:rPr lang="en-US" sz="1200"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“Welcome!  Today we are going to learn about the nonprofit that we can help with a class project, and we will decide what we will do to help.  First we will review vocabulary terms that we will need to remember in our planning process.”</a:t>
            </a:r>
          </a:p>
          <a:p>
            <a:pPr marL="0" marR="0">
              <a:lnSpc>
                <a:spcPts val="1200"/>
              </a:lnSpc>
              <a:spcBef>
                <a:spcPts val="0"/>
              </a:spcBef>
              <a:spcAft>
                <a:spcPts val="0"/>
              </a:spcAft>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 </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will pass out vocabulary review flashcards made previously, one per student, and divide students into two groups by counting off 1-2.</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Ask #1 students to make an inner circle and #2 students make an outer circle (circles should be facing each other.</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Allow up to 30 seconds for students to quiz their partner, then ask outer circle to move clockwise for their next partner to quiz.</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Repeat the activity until students have made it around the entire circle, or until time is up.</a:t>
            </a:r>
          </a:p>
          <a:p>
            <a:pPr marL="0" lvl="0" indent="0" algn="l" rtl="0">
              <a:spcBef>
                <a:spcPts val="0"/>
              </a:spcBef>
              <a:spcAft>
                <a:spcPts val="0"/>
              </a:spcAft>
              <a:buNone/>
            </a:pPr>
            <a:endParaRPr dirty="0"/>
          </a:p>
        </p:txBody>
      </p:sp>
      <p:sp>
        <p:nvSpPr>
          <p:cNvPr id="102" name="Google Shape;10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967e226fbf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gn="ctr"/>
            <a:r>
              <a:rPr lang="en-US" b="1" dirty="0"/>
              <a:t>Teaching Notes</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Close warm up activity by reviewing the vocabulary terms on PPT slide 2.</a:t>
            </a:r>
          </a:p>
          <a:p>
            <a:pPr marL="0" lvl="0" indent="0" algn="l" rtl="0">
              <a:spcBef>
                <a:spcPts val="0"/>
              </a:spcBef>
              <a:spcAft>
                <a:spcPts val="0"/>
              </a:spcAft>
              <a:buNone/>
            </a:pPr>
            <a:endParaRPr dirty="0"/>
          </a:p>
        </p:txBody>
      </p:sp>
      <p:sp>
        <p:nvSpPr>
          <p:cNvPr id="109" name="Google Shape;109;g2967e226fb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967724e28d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gn="ctr"/>
            <a:r>
              <a:rPr lang="en-US" b="1" dirty="0"/>
              <a:t>Teaching Notes</a:t>
            </a:r>
          </a:p>
          <a:p>
            <a:pPr marL="342900" marR="180340" lvl="0" indent="-342900">
              <a:lnSpc>
                <a:spcPts val="1500"/>
              </a:lnSpc>
              <a:spcBef>
                <a:spcPts val="0"/>
              </a:spcBef>
              <a:spcAft>
                <a:spcPts val="0"/>
              </a:spcAft>
              <a:buClr>
                <a:srgbClr val="C00000"/>
              </a:buClr>
              <a:buSzPts val="1100"/>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reveals the chosen recipient organization, or takes a class vote to decide on a nonprofit to help.</a:t>
            </a:r>
          </a:p>
          <a:p>
            <a:pPr marL="342900" marR="180340" lvl="0" indent="-342900">
              <a:lnSpc>
                <a:spcPts val="1500"/>
              </a:lnSpc>
              <a:spcBef>
                <a:spcPts val="0"/>
              </a:spcBef>
              <a:spcAft>
                <a:spcPts val="0"/>
              </a:spcAft>
              <a:buClr>
                <a:srgbClr val="C00000"/>
              </a:buClr>
              <a:buSzPts val="1100"/>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draws a KWL chart on the board (or projects PPT Slide 3 on the board to write on), making sure to fill in the blank on the PPT slide with the name of the recipient organization.</a:t>
            </a:r>
          </a:p>
          <a:p>
            <a:pPr marL="342900" marR="180340" lvl="0" indent="-342900">
              <a:lnSpc>
                <a:spcPts val="1500"/>
              </a:lnSpc>
              <a:spcBef>
                <a:spcPts val="0"/>
              </a:spcBef>
              <a:spcAft>
                <a:spcPts val="0"/>
              </a:spcAft>
              <a:buClr>
                <a:srgbClr val="C00000"/>
              </a:buClr>
              <a:buSzPts val="1100"/>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Ask students what they already know about the nonprofit that was chosen, and teacher (or student volunteer) writes student responses in the K column on the board.</a:t>
            </a:r>
          </a:p>
          <a:p>
            <a:pPr marL="342900" marR="180340" lvl="0" indent="-342900">
              <a:lnSpc>
                <a:spcPts val="1500"/>
              </a:lnSpc>
              <a:spcBef>
                <a:spcPts val="0"/>
              </a:spcBef>
              <a:spcAft>
                <a:spcPts val="0"/>
              </a:spcAft>
              <a:buClr>
                <a:srgbClr val="C00000"/>
              </a:buClr>
              <a:buSzPts val="1100"/>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Discuss with the students whether they know if this nonprofit is local, national or global.</a:t>
            </a:r>
          </a:p>
          <a:p>
            <a:pPr marL="342900" marR="180340" lvl="0" indent="-342900">
              <a:lnSpc>
                <a:spcPts val="1500"/>
              </a:lnSpc>
              <a:spcBef>
                <a:spcPts val="0"/>
              </a:spcBef>
              <a:spcAft>
                <a:spcPts val="0"/>
              </a:spcAft>
              <a:buClr>
                <a:srgbClr val="C00000"/>
              </a:buClr>
              <a:buSzPts val="1100"/>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When all student responses are exhausted for the K column, ask students what they would like to know, and write student responses in the W column on the board.</a:t>
            </a:r>
          </a:p>
          <a:p>
            <a:pPr marL="342900" marR="180340" lvl="0" indent="-342900">
              <a:lnSpc>
                <a:spcPts val="1500"/>
              </a:lnSpc>
              <a:spcBef>
                <a:spcPts val="0"/>
              </a:spcBef>
              <a:spcAft>
                <a:spcPts val="0"/>
              </a:spcAft>
              <a:buClr>
                <a:srgbClr val="C00000"/>
              </a:buClr>
              <a:buSzPts val="1100"/>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As ideas go on the board, students should be filling in their corresponding student workbook page [L6W1].</a:t>
            </a:r>
          </a:p>
          <a:p>
            <a:pPr marL="0" lvl="0" indent="0" algn="l" rtl="0">
              <a:spcBef>
                <a:spcPts val="0"/>
              </a:spcBef>
              <a:spcAft>
                <a:spcPts val="0"/>
              </a:spcAft>
              <a:buNone/>
            </a:pPr>
            <a:endParaRPr dirty="0"/>
          </a:p>
        </p:txBody>
      </p:sp>
      <p:sp>
        <p:nvSpPr>
          <p:cNvPr id="118" name="Google Shape;118;g2967724e28d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ctr"/>
            <a:r>
              <a:rPr lang="en-US" b="1" dirty="0"/>
              <a:t>Teaching Notes</a:t>
            </a:r>
          </a:p>
          <a:p>
            <a:pPr marL="0" marR="0">
              <a:lnSpc>
                <a:spcPts val="1500"/>
              </a:lnSpc>
              <a:spcBef>
                <a:spcPts val="0"/>
              </a:spcBef>
              <a:spcAft>
                <a:spcPts val="0"/>
              </a:spcAft>
            </a:pPr>
            <a:r>
              <a:rPr lang="en-US" sz="1200" b="1"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Might say</a:t>
            </a:r>
            <a:r>
              <a:rPr lang="en-US" sz="1200"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“We have now chosen a nonprofit to help with a class project.  Let’s learn more about that nonprofit, so that we have a better understanding of their specific needs.  During the next activity, you will need to be listening for the name of the organization, their mission statement, the organization’s needs, and any other interesting information presented.  Please take notes on your workbook page L6W2 as you listen to what is presented.”  </a:t>
            </a:r>
          </a:p>
          <a:p>
            <a:pPr marL="0" marR="0">
              <a:lnSpc>
                <a:spcPts val="1200"/>
              </a:lnSpc>
              <a:spcBef>
                <a:spcPts val="0"/>
              </a:spcBef>
              <a:spcAft>
                <a:spcPts val="0"/>
              </a:spcAft>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 </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b="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Option A:</a:t>
            </a: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Welcome the guest speaker, remind students of proper listening behaviors, and ask them to keep an extra ear open for what the organization’s mission statement is, what their needs are, and any other interesting information that jumps out at them.  </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b="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Option B:</a:t>
            </a: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Teacher presents the information he/she researched about the chosen recipient nonprofit organization, making sure to cover the organization’s mission statement, their needs and other information that students can relate to.</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b="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Option C:</a:t>
            </a: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Teacher leads the students to research the nonprofit organization they selected in Activity #1.  Teacher can lead a research activity on class computer(s) to find the organization’s mission statement, needs and other interesting information.</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After guest speaker/teacher presentation/class research is finished, debrief using PPT slide 4 to review the mission statement, organization’s needs and any other interesting information found.</a:t>
            </a:r>
          </a:p>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Generic 1">
  <p:cSld name="Cover – Generic 1">
    <p:bg>
      <p:bgPr>
        <a:solidFill>
          <a:schemeClr val="lt1"/>
        </a:solidFill>
        <a:effectLst/>
      </p:bgPr>
    </p:bg>
    <p:spTree>
      <p:nvGrpSpPr>
        <p:cNvPr id="1" name="Shape 10"/>
        <p:cNvGrpSpPr/>
        <p:nvPr/>
      </p:nvGrpSpPr>
      <p:grpSpPr>
        <a:xfrm>
          <a:off x="0" y="0"/>
          <a:ext cx="0" cy="0"/>
          <a:chOff x="0" y="0"/>
          <a:chExt cx="0" cy="0"/>
        </a:xfrm>
      </p:grpSpPr>
      <p:sp>
        <p:nvSpPr>
          <p:cNvPr id="11" name="Google Shape;11;p2"/>
          <p:cNvSpPr/>
          <p:nvPr/>
        </p:nvSpPr>
        <p:spPr>
          <a:xfrm>
            <a:off x="0" y="1920240"/>
            <a:ext cx="12192000" cy="4937760"/>
          </a:xfrm>
          <a:prstGeom prst="rect">
            <a:avLst/>
          </a:prstGeom>
          <a:solidFill>
            <a:srgbClr val="E74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2"/>
          <p:cNvSpPr txBox="1">
            <a:spLocks noGrp="1"/>
          </p:cNvSpPr>
          <p:nvPr>
            <p:ph type="ctrTitle"/>
          </p:nvPr>
        </p:nvSpPr>
        <p:spPr>
          <a:xfrm>
            <a:off x="653143" y="2708156"/>
            <a:ext cx="10885714" cy="1280160"/>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653143" y="4407954"/>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rgbClr val="F2F2F2"/>
              </a:buClr>
              <a:buSzPts val="2400"/>
              <a:buFont typeface="Arial"/>
              <a:buNone/>
              <a:defRPr sz="2400" b="0" i="0" u="none" strike="noStrike" cap="none">
                <a:solidFill>
                  <a:srgbClr val="F2F2F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body" idx="2"/>
          </p:nvPr>
        </p:nvSpPr>
        <p:spPr>
          <a:xfrm>
            <a:off x="3856038" y="6130593"/>
            <a:ext cx="4479925" cy="288441"/>
          </a:xfrm>
          <a:prstGeom prst="rect">
            <a:avLst/>
          </a:prstGeom>
          <a:noFill/>
          <a:ln>
            <a:noFill/>
          </a:ln>
        </p:spPr>
        <p:txBody>
          <a:bodyPr spcFirstLastPara="1" wrap="square" lIns="0" tIns="0" rIns="0" bIns="0" anchor="ctr" anchorCtr="0">
            <a:noAutofit/>
          </a:bodyPr>
          <a:lstStyle>
            <a:lvl1pPr marL="457200" marR="0" lvl="0" indent="-228600" algn="ctr" rtl="0">
              <a:lnSpc>
                <a:spcPct val="110000"/>
              </a:lnSpc>
              <a:spcBef>
                <a:spcPts val="1000"/>
              </a:spcBef>
              <a:spcAft>
                <a:spcPts val="0"/>
              </a:spcAft>
              <a:buClr>
                <a:srgbClr val="FAD7E3"/>
              </a:buClr>
              <a:buSzPts val="900"/>
              <a:buFont typeface="Arial"/>
              <a:buNone/>
              <a:defRPr sz="900" b="0" i="0" u="none" strike="noStrike" cap="none">
                <a:solidFill>
                  <a:srgbClr val="FAD7E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5" name="Google Shape;15;p2" descr="A picture containing logo&#10;&#10;Description automatically generated"/>
          <p:cNvPicPr preferRelativeResize="0"/>
          <p:nvPr/>
        </p:nvPicPr>
        <p:blipFill rotWithShape="1">
          <a:blip r:embed="rId2">
            <a:alphaModFix/>
          </a:blip>
          <a:srcRect/>
          <a:stretch/>
        </p:blipFill>
        <p:spPr>
          <a:xfrm>
            <a:off x="3942303" y="634408"/>
            <a:ext cx="3486491" cy="6402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ransition – Photo 1">
  <p:cSld name="Transition – Photo 1">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2"/>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2"/>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800" b="1"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800" b="1"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800" b="1"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800" b="1"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800" b="1"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800" b="1"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800" b="1"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12"/>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70" name="Google Shape;70;p12"/>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71" name="Google Shape;71;p12" descr="A picture containing text, clipart&#10;&#10;Description automatically generated"/>
          <p:cNvPicPr preferRelativeResize="0"/>
          <p:nvPr/>
        </p:nvPicPr>
        <p:blipFill rotWithShape="1">
          <a:blip r:embed="rId3">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ransition – Photo 2">
  <p:cSld name="Transition – Photo 2">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3"/>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3"/>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800" b="1"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800" b="1"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800" b="1"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800" b="1"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800" b="1"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800" b="1"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800" b="1"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75" name="Google Shape;75;p13"/>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76" name="Google Shape;76;p13"/>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77" name="Google Shape;77;p13" descr="A picture containing text, clipart&#10;&#10;Description automatically generated"/>
          <p:cNvPicPr preferRelativeResize="0"/>
          <p:nvPr/>
        </p:nvPicPr>
        <p:blipFill rotWithShape="1">
          <a:blip r:embed="rId3">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ransition – Photo 3">
  <p:cSld name="Transition – Photo 3">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14"/>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4"/>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800" b="1"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800" b="1"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800" b="1"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800" b="1"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800" b="1"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800" b="1"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800" b="1"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81" name="Google Shape;81;p14"/>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82" name="Google Shape;82;p14"/>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83" name="Google Shape;83;p14" descr="A picture containing text, clipart&#10;&#10;Description automatically generated"/>
          <p:cNvPicPr preferRelativeResize="0"/>
          <p:nvPr/>
        </p:nvPicPr>
        <p:blipFill rotWithShape="1">
          <a:blip r:embed="rId3">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ransition – Photo 4">
  <p:cSld name="1_Transition – Photo 4">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5"/>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800" b="1"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800" b="1"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800" b="1"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800" b="1"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800" b="1"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800" b="1"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800" b="1"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87" name="Google Shape;87;p15"/>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88" name="Google Shape;88;p15"/>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89" name="Google Shape;89;p15" descr="A picture containing text, clipart&#10;&#10;Description automatically generated"/>
          <p:cNvPicPr preferRelativeResize="0"/>
          <p:nvPr/>
        </p:nvPicPr>
        <p:blipFill rotWithShape="1">
          <a:blip r:embed="rId3">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 Simple">
  <p:cSld name="End – Simple">
    <p:bg>
      <p:bgPr>
        <a:solidFill>
          <a:schemeClr val="lt1"/>
        </a:solidFill>
        <a:effectLst/>
      </p:bgPr>
    </p:bg>
    <p:spTree>
      <p:nvGrpSpPr>
        <p:cNvPr id="1" name="Shape 90"/>
        <p:cNvGrpSpPr/>
        <p:nvPr/>
      </p:nvGrpSpPr>
      <p:grpSpPr>
        <a:xfrm>
          <a:off x="0" y="0"/>
          <a:ext cx="0" cy="0"/>
          <a:chOff x="0" y="0"/>
          <a:chExt cx="0" cy="0"/>
        </a:xfrm>
      </p:grpSpPr>
      <p:sp>
        <p:nvSpPr>
          <p:cNvPr id="91" name="Google Shape;91;p16"/>
          <p:cNvSpPr/>
          <p:nvPr/>
        </p:nvSpPr>
        <p:spPr>
          <a:xfrm>
            <a:off x="0" y="1920240"/>
            <a:ext cx="12192000" cy="4937760"/>
          </a:xfrm>
          <a:prstGeom prst="rect">
            <a:avLst/>
          </a:prstGeom>
          <a:solidFill>
            <a:srgbClr val="E74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2" name="Google Shape;92;p16"/>
          <p:cNvSpPr txBox="1">
            <a:spLocks noGrp="1"/>
          </p:cNvSpPr>
          <p:nvPr>
            <p:ph type="ctrTitle"/>
          </p:nvPr>
        </p:nvSpPr>
        <p:spPr>
          <a:xfrm>
            <a:off x="653143" y="3429000"/>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93" name="Google Shape;93;p16" descr="A picture containing logo&#10;&#10;Description automatically generated"/>
          <p:cNvPicPr preferRelativeResize="0"/>
          <p:nvPr/>
        </p:nvPicPr>
        <p:blipFill rotWithShape="1">
          <a:blip r:embed="rId2">
            <a:alphaModFix/>
          </a:blip>
          <a:srcRect/>
          <a:stretch/>
        </p:blipFill>
        <p:spPr>
          <a:xfrm>
            <a:off x="3942303" y="634408"/>
            <a:ext cx="3486491" cy="64028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d – With subhead">
  <p:cSld name="End – With subhead">
    <p:bg>
      <p:bgPr>
        <a:solidFill>
          <a:schemeClr val="lt1"/>
        </a:solidFill>
        <a:effectLst/>
      </p:bgPr>
    </p:bg>
    <p:spTree>
      <p:nvGrpSpPr>
        <p:cNvPr id="1" name="Shape 94"/>
        <p:cNvGrpSpPr/>
        <p:nvPr/>
      </p:nvGrpSpPr>
      <p:grpSpPr>
        <a:xfrm>
          <a:off x="0" y="0"/>
          <a:ext cx="0" cy="0"/>
          <a:chOff x="0" y="0"/>
          <a:chExt cx="0" cy="0"/>
        </a:xfrm>
      </p:grpSpPr>
      <p:sp>
        <p:nvSpPr>
          <p:cNvPr id="95" name="Google Shape;95;p17"/>
          <p:cNvSpPr/>
          <p:nvPr/>
        </p:nvSpPr>
        <p:spPr>
          <a:xfrm>
            <a:off x="0" y="1920240"/>
            <a:ext cx="12192000" cy="4937760"/>
          </a:xfrm>
          <a:prstGeom prst="rect">
            <a:avLst/>
          </a:prstGeom>
          <a:solidFill>
            <a:srgbClr val="E74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6" name="Google Shape;96;p17"/>
          <p:cNvSpPr txBox="1">
            <a:spLocks noGrp="1"/>
          </p:cNvSpPr>
          <p:nvPr>
            <p:ph type="ctrTitle"/>
          </p:nvPr>
        </p:nvSpPr>
        <p:spPr>
          <a:xfrm>
            <a:off x="653143" y="2714091"/>
            <a:ext cx="10885714" cy="1124872"/>
          </a:xfrm>
          <a:prstGeom prst="rect">
            <a:avLst/>
          </a:prstGeom>
          <a:noFill/>
          <a:ln>
            <a:noFill/>
          </a:ln>
        </p:spPr>
        <p:txBody>
          <a:bodyPr spcFirstLastPara="1" wrap="square" lIns="0" tIns="0" rIns="0" bIns="0" anchor="b" anchorCtr="0">
            <a:normAutofit/>
          </a:bodyPr>
          <a:lstStyle>
            <a:lvl1pPr marR="0" lvl="0" algn="ctr"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17"/>
          <p:cNvSpPr txBox="1">
            <a:spLocks noGrp="1"/>
          </p:cNvSpPr>
          <p:nvPr>
            <p:ph type="subTitle" idx="1"/>
          </p:nvPr>
        </p:nvSpPr>
        <p:spPr>
          <a:xfrm>
            <a:off x="2165311" y="4292202"/>
            <a:ext cx="7861379" cy="1275683"/>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rgbClr val="352F2D"/>
              </a:buClr>
              <a:buSzPts val="2000"/>
              <a:buFont typeface="Arial"/>
              <a:buNone/>
              <a:defRPr sz="2000" b="0" i="0" u="none" strike="noStrike" cap="none">
                <a:solidFill>
                  <a:srgbClr val="352F2D"/>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98" name="Google Shape;98;p17" descr="A picture containing logo&#10;&#10;Description automatically generated"/>
          <p:cNvPicPr preferRelativeResize="0"/>
          <p:nvPr/>
        </p:nvPicPr>
        <p:blipFill rotWithShape="1">
          <a:blip r:embed="rId2">
            <a:alphaModFix/>
          </a:blip>
          <a:srcRect/>
          <a:stretch/>
        </p:blipFill>
        <p:spPr>
          <a:xfrm>
            <a:off x="3942303" y="634408"/>
            <a:ext cx="3486491" cy="64028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Generic 2">
  <p:cSld name="Cover – Generic 2">
    <p:bg>
      <p:bgPr>
        <a:solidFill>
          <a:schemeClr val="dk2"/>
        </a:solidFill>
        <a:effectLst/>
      </p:bgPr>
    </p:bg>
    <p:spTree>
      <p:nvGrpSpPr>
        <p:cNvPr id="1" name="Shape 16"/>
        <p:cNvGrpSpPr/>
        <p:nvPr/>
      </p:nvGrpSpPr>
      <p:grpSpPr>
        <a:xfrm>
          <a:off x="0" y="0"/>
          <a:ext cx="0" cy="0"/>
          <a:chOff x="0" y="0"/>
          <a:chExt cx="0" cy="0"/>
        </a:xfrm>
      </p:grpSpPr>
      <p:sp>
        <p:nvSpPr>
          <p:cNvPr id="17" name="Google Shape;17;p3"/>
          <p:cNvSpPr/>
          <p:nvPr/>
        </p:nvSpPr>
        <p:spPr>
          <a:xfrm>
            <a:off x="7932420" y="0"/>
            <a:ext cx="425958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3"/>
          <p:cNvSpPr txBox="1">
            <a:spLocks noGrp="1"/>
          </p:cNvSpPr>
          <p:nvPr>
            <p:ph type="ctrTitle"/>
          </p:nvPr>
        </p:nvSpPr>
        <p:spPr>
          <a:xfrm>
            <a:off x="609600" y="1605788"/>
            <a:ext cx="6406342" cy="2161722"/>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subTitle" idx="1"/>
          </p:nvPr>
        </p:nvSpPr>
        <p:spPr>
          <a:xfrm>
            <a:off x="609600" y="4035865"/>
            <a:ext cx="6406342"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rgbClr val="F2F2F2"/>
              </a:buClr>
              <a:buSzPts val="2400"/>
              <a:buFont typeface="Arial"/>
              <a:buNone/>
              <a:defRPr sz="2400" b="0" i="0" u="none" strike="noStrike" cap="none">
                <a:solidFill>
                  <a:srgbClr val="F2F2F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FAD7E3"/>
              </a:buClr>
              <a:buSzPts val="900"/>
              <a:buFont typeface="Arial"/>
              <a:buNone/>
              <a:defRPr sz="900" b="0" i="0" u="none" strike="noStrike" cap="none">
                <a:solidFill>
                  <a:srgbClr val="FAD7E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1" name="Google Shape;21;p3" descr="A picture containing text, clipart&#10;&#10;Description automatically generated"/>
          <p:cNvPicPr preferRelativeResize="0"/>
          <p:nvPr/>
        </p:nvPicPr>
        <p:blipFill rotWithShape="1">
          <a:blip r:embed="rId2">
            <a:alphaModFix/>
          </a:blip>
          <a:srcRect/>
          <a:stretch/>
        </p:blipFill>
        <p:spPr>
          <a:xfrm>
            <a:off x="8835639" y="3205223"/>
            <a:ext cx="2441418" cy="44755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hoto 1">
  <p:cSld name="Cover – Photo 1">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4"/>
          <p:cNvSpPr/>
          <p:nvPr/>
        </p:nvSpPr>
        <p:spPr>
          <a:xfrm>
            <a:off x="0" y="0"/>
            <a:ext cx="793242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4"/>
          <p:cNvSpPr txBox="1">
            <a:spLocks noGrp="1"/>
          </p:cNvSpPr>
          <p:nvPr>
            <p:ph type="ctrTitle"/>
          </p:nvPr>
        </p:nvSpPr>
        <p:spPr>
          <a:xfrm>
            <a:off x="609600" y="1821051"/>
            <a:ext cx="6400800" cy="2153973"/>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
          <p:cNvSpPr txBox="1">
            <a:spLocks noGrp="1"/>
          </p:cNvSpPr>
          <p:nvPr>
            <p:ph type="subTitle" idx="1"/>
          </p:nvPr>
        </p:nvSpPr>
        <p:spPr>
          <a:xfrm>
            <a:off x="609600" y="4243380"/>
            <a:ext cx="6400800"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6" name="Google Shape;26;p4"/>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958C83"/>
              </a:buClr>
              <a:buSzPts val="900"/>
              <a:buFont typeface="Arial"/>
              <a:buNone/>
              <a:defRPr sz="900" b="0" i="0" u="none" strike="noStrike" cap="none">
                <a:solidFill>
                  <a:srgbClr val="958C8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7" name="Google Shape;27;p4" descr="A picture containing text, clipart&#10;&#10;Description automatically generated"/>
          <p:cNvPicPr preferRelativeResize="0"/>
          <p:nvPr/>
        </p:nvPicPr>
        <p:blipFill rotWithShape="1">
          <a:blip r:embed="rId3">
            <a:alphaModFix/>
          </a:blip>
          <a:srcRect/>
          <a:stretch/>
        </p:blipFill>
        <p:spPr>
          <a:xfrm>
            <a:off x="408144" y="511305"/>
            <a:ext cx="2441418" cy="44755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Photo 2">
  <p:cSld name="Cover – Photo 2">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5"/>
          <p:cNvSpPr/>
          <p:nvPr/>
        </p:nvSpPr>
        <p:spPr>
          <a:xfrm>
            <a:off x="0" y="0"/>
            <a:ext cx="793242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Google Shape;30;p5"/>
          <p:cNvSpPr txBox="1">
            <a:spLocks noGrp="1"/>
          </p:cNvSpPr>
          <p:nvPr>
            <p:ph type="ctrTitle"/>
          </p:nvPr>
        </p:nvSpPr>
        <p:spPr>
          <a:xfrm>
            <a:off x="609600" y="1821051"/>
            <a:ext cx="6400800" cy="2153973"/>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5"/>
          <p:cNvSpPr txBox="1">
            <a:spLocks noGrp="1"/>
          </p:cNvSpPr>
          <p:nvPr>
            <p:ph type="subTitle" idx="1"/>
          </p:nvPr>
        </p:nvSpPr>
        <p:spPr>
          <a:xfrm>
            <a:off x="609600" y="4243380"/>
            <a:ext cx="6400800"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2" name="Google Shape;32;p5"/>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958C83"/>
              </a:buClr>
              <a:buSzPts val="900"/>
              <a:buFont typeface="Arial"/>
              <a:buNone/>
              <a:defRPr sz="900" b="0" i="0" u="none" strike="noStrike" cap="none">
                <a:solidFill>
                  <a:srgbClr val="958C8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3" name="Google Shape;33;p5" descr="A picture containing text, clipart&#10;&#10;Description automatically generated"/>
          <p:cNvPicPr preferRelativeResize="0"/>
          <p:nvPr/>
        </p:nvPicPr>
        <p:blipFill rotWithShape="1">
          <a:blip r:embed="rId3">
            <a:alphaModFix/>
          </a:blip>
          <a:srcRect/>
          <a:stretch/>
        </p:blipFill>
        <p:spPr>
          <a:xfrm>
            <a:off x="408144" y="511305"/>
            <a:ext cx="2441418" cy="4475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Photo 3">
  <p:cSld name="Cover – Photo 3">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6"/>
          <p:cNvSpPr/>
          <p:nvPr/>
        </p:nvSpPr>
        <p:spPr>
          <a:xfrm>
            <a:off x="0" y="0"/>
            <a:ext cx="793242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6" name="Google Shape;36;p6"/>
          <p:cNvSpPr txBox="1">
            <a:spLocks noGrp="1"/>
          </p:cNvSpPr>
          <p:nvPr>
            <p:ph type="ctrTitle"/>
          </p:nvPr>
        </p:nvSpPr>
        <p:spPr>
          <a:xfrm>
            <a:off x="609600" y="1821051"/>
            <a:ext cx="6400800" cy="2153973"/>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6"/>
          <p:cNvSpPr txBox="1">
            <a:spLocks noGrp="1"/>
          </p:cNvSpPr>
          <p:nvPr>
            <p:ph type="subTitle" idx="1"/>
          </p:nvPr>
        </p:nvSpPr>
        <p:spPr>
          <a:xfrm>
            <a:off x="609600" y="4243380"/>
            <a:ext cx="6400800"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8" name="Google Shape;38;p6"/>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958C83"/>
              </a:buClr>
              <a:buSzPts val="900"/>
              <a:buFont typeface="Arial"/>
              <a:buNone/>
              <a:defRPr sz="900" b="0" i="0" u="none" strike="noStrike" cap="none">
                <a:solidFill>
                  <a:srgbClr val="958C8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9" name="Google Shape;39;p6" descr="A picture containing text, clipart&#10;&#10;Description automatically generated"/>
          <p:cNvPicPr preferRelativeResize="0"/>
          <p:nvPr/>
        </p:nvPicPr>
        <p:blipFill rotWithShape="1">
          <a:blip r:embed="rId3">
            <a:alphaModFix/>
          </a:blip>
          <a:srcRect/>
          <a:stretch/>
        </p:blipFill>
        <p:spPr>
          <a:xfrm>
            <a:off x="408144" y="511305"/>
            <a:ext cx="2441418" cy="4475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over – Photo 4">
  <p:cSld name="1_Cover – Photo 4">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7"/>
          <p:cNvSpPr/>
          <p:nvPr/>
        </p:nvSpPr>
        <p:spPr>
          <a:xfrm>
            <a:off x="0" y="0"/>
            <a:ext cx="793242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 name="Google Shape;42;p7"/>
          <p:cNvSpPr txBox="1">
            <a:spLocks noGrp="1"/>
          </p:cNvSpPr>
          <p:nvPr>
            <p:ph type="ctrTitle"/>
          </p:nvPr>
        </p:nvSpPr>
        <p:spPr>
          <a:xfrm>
            <a:off x="609600" y="1821051"/>
            <a:ext cx="6400800" cy="2153973"/>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7"/>
          <p:cNvSpPr txBox="1">
            <a:spLocks noGrp="1"/>
          </p:cNvSpPr>
          <p:nvPr>
            <p:ph type="subTitle" idx="1"/>
          </p:nvPr>
        </p:nvSpPr>
        <p:spPr>
          <a:xfrm>
            <a:off x="609600" y="4243380"/>
            <a:ext cx="6400800"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44" name="Google Shape;44;p7"/>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958C83"/>
              </a:buClr>
              <a:buSzPts val="900"/>
              <a:buFont typeface="Arial"/>
              <a:buNone/>
              <a:defRPr sz="900" b="0" i="0" u="none" strike="noStrike" cap="none">
                <a:solidFill>
                  <a:srgbClr val="958C8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45" name="Google Shape;45;p7" descr="A picture containing text, clipart&#10;&#10;Description automatically generated"/>
          <p:cNvPicPr preferRelativeResize="0"/>
          <p:nvPr/>
        </p:nvPicPr>
        <p:blipFill rotWithShape="1">
          <a:blip r:embed="rId3">
            <a:alphaModFix/>
          </a:blip>
          <a:srcRect/>
          <a:stretch/>
        </p:blipFill>
        <p:spPr>
          <a:xfrm>
            <a:off x="408144" y="511305"/>
            <a:ext cx="2441418" cy="4475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ransition – Brown">
  <p:cSld name="Transition – Brown">
    <p:bg>
      <p:bgPr>
        <a:solidFill>
          <a:schemeClr val="dk1"/>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ctrTitle"/>
          </p:nvPr>
        </p:nvSpPr>
        <p:spPr>
          <a:xfrm>
            <a:off x="653143" y="2488878"/>
            <a:ext cx="10885800" cy="1125000"/>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8" name="Google Shape;48;p8"/>
          <p:cNvSpPr txBox="1">
            <a:spLocks noGrp="1"/>
          </p:cNvSpPr>
          <p:nvPr>
            <p:ph type="sldNum" idx="12"/>
          </p:nvPr>
        </p:nvSpPr>
        <p:spPr>
          <a:xfrm>
            <a:off x="11194212" y="6455464"/>
            <a:ext cx="388200" cy="3651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800" b="1" i="0" u="none" strike="noStrike" cap="none">
                <a:solidFill>
                  <a:srgbClr val="F2F2F2"/>
                </a:solidFill>
                <a:latin typeface="Century Gothic"/>
                <a:ea typeface="Century Gothic"/>
                <a:cs typeface="Century Gothic"/>
                <a:sym typeface="Century Gothic"/>
              </a:defRPr>
            </a:lvl1pPr>
            <a:lvl2pPr marL="0" lvl="1" indent="0" algn="r" rtl="0">
              <a:spcBef>
                <a:spcPts val="0"/>
              </a:spcBef>
              <a:buNone/>
              <a:defRPr sz="800" b="1" i="0" u="none" strike="noStrike" cap="none">
                <a:solidFill>
                  <a:srgbClr val="F2F2F2"/>
                </a:solidFill>
                <a:latin typeface="Century Gothic"/>
                <a:ea typeface="Century Gothic"/>
                <a:cs typeface="Century Gothic"/>
                <a:sym typeface="Century Gothic"/>
              </a:defRPr>
            </a:lvl2pPr>
            <a:lvl3pPr marL="0" lvl="2" indent="0" algn="r" rtl="0">
              <a:spcBef>
                <a:spcPts val="0"/>
              </a:spcBef>
              <a:buNone/>
              <a:defRPr sz="800" b="1" i="0" u="none" strike="noStrike" cap="none">
                <a:solidFill>
                  <a:srgbClr val="F2F2F2"/>
                </a:solidFill>
                <a:latin typeface="Century Gothic"/>
                <a:ea typeface="Century Gothic"/>
                <a:cs typeface="Century Gothic"/>
                <a:sym typeface="Century Gothic"/>
              </a:defRPr>
            </a:lvl3pPr>
            <a:lvl4pPr marL="0" lvl="3" indent="0" algn="r" rtl="0">
              <a:spcBef>
                <a:spcPts val="0"/>
              </a:spcBef>
              <a:buNone/>
              <a:defRPr sz="800" b="1" i="0" u="none" strike="noStrike" cap="none">
                <a:solidFill>
                  <a:srgbClr val="F2F2F2"/>
                </a:solidFill>
                <a:latin typeface="Century Gothic"/>
                <a:ea typeface="Century Gothic"/>
                <a:cs typeface="Century Gothic"/>
                <a:sym typeface="Century Gothic"/>
              </a:defRPr>
            </a:lvl4pPr>
            <a:lvl5pPr marL="0" lvl="4" indent="0" algn="r" rtl="0">
              <a:spcBef>
                <a:spcPts val="0"/>
              </a:spcBef>
              <a:buNone/>
              <a:defRPr sz="800" b="1" i="0" u="none" strike="noStrike" cap="none">
                <a:solidFill>
                  <a:srgbClr val="F2F2F2"/>
                </a:solidFill>
                <a:latin typeface="Century Gothic"/>
                <a:ea typeface="Century Gothic"/>
                <a:cs typeface="Century Gothic"/>
                <a:sym typeface="Century Gothic"/>
              </a:defRPr>
            </a:lvl5pPr>
            <a:lvl6pPr marL="0" lvl="5" indent="0" algn="r" rtl="0">
              <a:spcBef>
                <a:spcPts val="0"/>
              </a:spcBef>
              <a:buNone/>
              <a:defRPr sz="800" b="1" i="0" u="none" strike="noStrike" cap="none">
                <a:solidFill>
                  <a:srgbClr val="F2F2F2"/>
                </a:solidFill>
                <a:latin typeface="Century Gothic"/>
                <a:ea typeface="Century Gothic"/>
                <a:cs typeface="Century Gothic"/>
                <a:sym typeface="Century Gothic"/>
              </a:defRPr>
            </a:lvl6pPr>
            <a:lvl7pPr marL="0" lvl="6" indent="0" algn="r" rtl="0">
              <a:spcBef>
                <a:spcPts val="0"/>
              </a:spcBef>
              <a:buNone/>
              <a:defRPr sz="800" b="1" i="0" u="none" strike="noStrike" cap="none">
                <a:solidFill>
                  <a:srgbClr val="F2F2F2"/>
                </a:solidFill>
                <a:latin typeface="Century Gothic"/>
                <a:ea typeface="Century Gothic"/>
                <a:cs typeface="Century Gothic"/>
                <a:sym typeface="Century Gothic"/>
              </a:defRPr>
            </a:lvl7pPr>
            <a:lvl8pPr marL="0" lvl="7" indent="0" algn="r" rtl="0">
              <a:spcBef>
                <a:spcPts val="0"/>
              </a:spcBef>
              <a:buNone/>
              <a:defRPr sz="800" b="1" i="0" u="none" strike="noStrike" cap="none">
                <a:solidFill>
                  <a:srgbClr val="F2F2F2"/>
                </a:solidFill>
                <a:latin typeface="Century Gothic"/>
                <a:ea typeface="Century Gothic"/>
                <a:cs typeface="Century Gothic"/>
                <a:sym typeface="Century Gothic"/>
              </a:defRPr>
            </a:lvl8pPr>
            <a:lvl9pPr marL="0" lvl="8" indent="0" algn="r" rtl="0">
              <a:spcBef>
                <a:spcPts val="0"/>
              </a:spcBef>
              <a:buNone/>
              <a:defRPr sz="800" b="1" i="0" u="none" strike="noStrike" cap="none">
                <a:solidFill>
                  <a:srgbClr val="F2F2F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49" name="Google Shape;49;p8"/>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50" name="Google Shape;50;p8"/>
          <p:cNvSpPr txBox="1">
            <a:spLocks noGrp="1"/>
          </p:cNvSpPr>
          <p:nvPr>
            <p:ph type="subTitle" idx="1"/>
          </p:nvPr>
        </p:nvSpPr>
        <p:spPr>
          <a:xfrm>
            <a:off x="653143" y="3813153"/>
            <a:ext cx="10885800" cy="905100"/>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51" name="Google Shape;51;p8" descr="A picture containing text, clipart&#10;&#10;Description automatically generated"/>
          <p:cNvPicPr preferRelativeResize="0"/>
          <p:nvPr/>
        </p:nvPicPr>
        <p:blipFill rotWithShape="1">
          <a:blip r:embed="rId2">
            <a:alphaModFix/>
          </a:blip>
          <a:srcRect/>
          <a:stretch/>
        </p:blipFill>
        <p:spPr>
          <a:xfrm>
            <a:off x="609600" y="6455464"/>
            <a:ext cx="1455162" cy="2667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ransition – Brown">
  <p:cSld name="Transition – Brown">
    <p:bg>
      <p:bgPr>
        <a:solidFill>
          <a:schemeClr val="dk1"/>
        </a:solidFill>
        <a:effectLst/>
      </p:bgPr>
    </p:bg>
    <p:spTree>
      <p:nvGrpSpPr>
        <p:cNvPr id="1" name="Shape 54"/>
        <p:cNvGrpSpPr/>
        <p:nvPr/>
      </p:nvGrpSpPr>
      <p:grpSpPr>
        <a:xfrm>
          <a:off x="0" y="0"/>
          <a:ext cx="0" cy="0"/>
          <a:chOff x="0" y="0"/>
          <a:chExt cx="0" cy="0"/>
        </a:xfrm>
      </p:grpSpPr>
      <p:sp>
        <p:nvSpPr>
          <p:cNvPr id="55" name="Google Shape;55;p10"/>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10"/>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rgbClr val="F2F2F2"/>
                </a:solidFill>
                <a:latin typeface="Century Gothic"/>
                <a:ea typeface="Century Gothic"/>
                <a:cs typeface="Century Gothic"/>
                <a:sym typeface="Century Gothic"/>
              </a:defRPr>
            </a:lvl1pPr>
            <a:lvl2pPr marL="0" lvl="1" indent="0" algn="r">
              <a:spcBef>
                <a:spcPts val="0"/>
              </a:spcBef>
              <a:buNone/>
              <a:defRPr sz="800" b="1" i="0" u="none" strike="noStrike" cap="none">
                <a:solidFill>
                  <a:srgbClr val="F2F2F2"/>
                </a:solidFill>
                <a:latin typeface="Century Gothic"/>
                <a:ea typeface="Century Gothic"/>
                <a:cs typeface="Century Gothic"/>
                <a:sym typeface="Century Gothic"/>
              </a:defRPr>
            </a:lvl2pPr>
            <a:lvl3pPr marL="0" lvl="2" indent="0" algn="r">
              <a:spcBef>
                <a:spcPts val="0"/>
              </a:spcBef>
              <a:buNone/>
              <a:defRPr sz="800" b="1" i="0" u="none" strike="noStrike" cap="none">
                <a:solidFill>
                  <a:srgbClr val="F2F2F2"/>
                </a:solidFill>
                <a:latin typeface="Century Gothic"/>
                <a:ea typeface="Century Gothic"/>
                <a:cs typeface="Century Gothic"/>
                <a:sym typeface="Century Gothic"/>
              </a:defRPr>
            </a:lvl3pPr>
            <a:lvl4pPr marL="0" lvl="3" indent="0" algn="r">
              <a:spcBef>
                <a:spcPts val="0"/>
              </a:spcBef>
              <a:buNone/>
              <a:defRPr sz="800" b="1" i="0" u="none" strike="noStrike" cap="none">
                <a:solidFill>
                  <a:srgbClr val="F2F2F2"/>
                </a:solidFill>
                <a:latin typeface="Century Gothic"/>
                <a:ea typeface="Century Gothic"/>
                <a:cs typeface="Century Gothic"/>
                <a:sym typeface="Century Gothic"/>
              </a:defRPr>
            </a:lvl4pPr>
            <a:lvl5pPr marL="0" lvl="4" indent="0" algn="r">
              <a:spcBef>
                <a:spcPts val="0"/>
              </a:spcBef>
              <a:buNone/>
              <a:defRPr sz="800" b="1" i="0" u="none" strike="noStrike" cap="none">
                <a:solidFill>
                  <a:srgbClr val="F2F2F2"/>
                </a:solidFill>
                <a:latin typeface="Century Gothic"/>
                <a:ea typeface="Century Gothic"/>
                <a:cs typeface="Century Gothic"/>
                <a:sym typeface="Century Gothic"/>
              </a:defRPr>
            </a:lvl5pPr>
            <a:lvl6pPr marL="0" lvl="5" indent="0" algn="r">
              <a:spcBef>
                <a:spcPts val="0"/>
              </a:spcBef>
              <a:buNone/>
              <a:defRPr sz="800" b="1" i="0" u="none" strike="noStrike" cap="none">
                <a:solidFill>
                  <a:srgbClr val="F2F2F2"/>
                </a:solidFill>
                <a:latin typeface="Century Gothic"/>
                <a:ea typeface="Century Gothic"/>
                <a:cs typeface="Century Gothic"/>
                <a:sym typeface="Century Gothic"/>
              </a:defRPr>
            </a:lvl6pPr>
            <a:lvl7pPr marL="0" lvl="6" indent="0" algn="r">
              <a:spcBef>
                <a:spcPts val="0"/>
              </a:spcBef>
              <a:buNone/>
              <a:defRPr sz="800" b="1" i="0" u="none" strike="noStrike" cap="none">
                <a:solidFill>
                  <a:srgbClr val="F2F2F2"/>
                </a:solidFill>
                <a:latin typeface="Century Gothic"/>
                <a:ea typeface="Century Gothic"/>
                <a:cs typeface="Century Gothic"/>
                <a:sym typeface="Century Gothic"/>
              </a:defRPr>
            </a:lvl7pPr>
            <a:lvl8pPr marL="0" lvl="7" indent="0" algn="r">
              <a:spcBef>
                <a:spcPts val="0"/>
              </a:spcBef>
              <a:buNone/>
              <a:defRPr sz="800" b="1" i="0" u="none" strike="noStrike" cap="none">
                <a:solidFill>
                  <a:srgbClr val="F2F2F2"/>
                </a:solidFill>
                <a:latin typeface="Century Gothic"/>
                <a:ea typeface="Century Gothic"/>
                <a:cs typeface="Century Gothic"/>
                <a:sym typeface="Century Gothic"/>
              </a:defRPr>
            </a:lvl8pPr>
            <a:lvl9pPr marL="0" lvl="8" indent="0" algn="r">
              <a:spcBef>
                <a:spcPts val="0"/>
              </a:spcBef>
              <a:buNone/>
              <a:defRPr sz="800" b="1" i="0" u="none" strike="noStrike" cap="none">
                <a:solidFill>
                  <a:srgbClr val="F2F2F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57" name="Google Shape;57;p10"/>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58" name="Google Shape;58;p10"/>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59" name="Google Shape;59;p10" descr="A picture containing text, clipart&#10;&#10;Description automatically generated"/>
          <p:cNvPicPr preferRelativeResize="0"/>
          <p:nvPr/>
        </p:nvPicPr>
        <p:blipFill rotWithShape="1">
          <a:blip r:embed="rId2">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ansition – Pink">
  <p:cSld name="Transition – Pink">
    <p:bg>
      <p:bgPr>
        <a:solidFill>
          <a:schemeClr val="dk2"/>
        </a:solidFill>
        <a:effectLst/>
      </p:bgPr>
    </p:bg>
    <p:spTree>
      <p:nvGrpSpPr>
        <p:cNvPr id="1" name="Shape 60"/>
        <p:cNvGrpSpPr/>
        <p:nvPr/>
      </p:nvGrpSpPr>
      <p:grpSpPr>
        <a:xfrm>
          <a:off x="0" y="0"/>
          <a:ext cx="0" cy="0"/>
          <a:chOff x="0" y="0"/>
          <a:chExt cx="0" cy="0"/>
        </a:xfrm>
      </p:grpSpPr>
      <p:sp>
        <p:nvSpPr>
          <p:cNvPr id="61" name="Google Shape;61;p11"/>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rgbClr val="FAD7E3"/>
                </a:solidFill>
                <a:latin typeface="Century Gothic"/>
                <a:ea typeface="Century Gothic"/>
                <a:cs typeface="Century Gothic"/>
                <a:sym typeface="Century Gothic"/>
              </a:defRPr>
            </a:lvl1pPr>
            <a:lvl2pPr marL="0" lvl="1" indent="0" algn="r">
              <a:spcBef>
                <a:spcPts val="0"/>
              </a:spcBef>
              <a:buNone/>
              <a:defRPr sz="800" b="1" i="0" u="none" strike="noStrike" cap="none">
                <a:solidFill>
                  <a:srgbClr val="FAD7E3"/>
                </a:solidFill>
                <a:latin typeface="Century Gothic"/>
                <a:ea typeface="Century Gothic"/>
                <a:cs typeface="Century Gothic"/>
                <a:sym typeface="Century Gothic"/>
              </a:defRPr>
            </a:lvl2pPr>
            <a:lvl3pPr marL="0" lvl="2" indent="0" algn="r">
              <a:spcBef>
                <a:spcPts val="0"/>
              </a:spcBef>
              <a:buNone/>
              <a:defRPr sz="800" b="1" i="0" u="none" strike="noStrike" cap="none">
                <a:solidFill>
                  <a:srgbClr val="FAD7E3"/>
                </a:solidFill>
                <a:latin typeface="Century Gothic"/>
                <a:ea typeface="Century Gothic"/>
                <a:cs typeface="Century Gothic"/>
                <a:sym typeface="Century Gothic"/>
              </a:defRPr>
            </a:lvl3pPr>
            <a:lvl4pPr marL="0" lvl="3" indent="0" algn="r">
              <a:spcBef>
                <a:spcPts val="0"/>
              </a:spcBef>
              <a:buNone/>
              <a:defRPr sz="800" b="1" i="0" u="none" strike="noStrike" cap="none">
                <a:solidFill>
                  <a:srgbClr val="FAD7E3"/>
                </a:solidFill>
                <a:latin typeface="Century Gothic"/>
                <a:ea typeface="Century Gothic"/>
                <a:cs typeface="Century Gothic"/>
                <a:sym typeface="Century Gothic"/>
              </a:defRPr>
            </a:lvl4pPr>
            <a:lvl5pPr marL="0" lvl="4" indent="0" algn="r">
              <a:spcBef>
                <a:spcPts val="0"/>
              </a:spcBef>
              <a:buNone/>
              <a:defRPr sz="800" b="1" i="0" u="none" strike="noStrike" cap="none">
                <a:solidFill>
                  <a:srgbClr val="FAD7E3"/>
                </a:solidFill>
                <a:latin typeface="Century Gothic"/>
                <a:ea typeface="Century Gothic"/>
                <a:cs typeface="Century Gothic"/>
                <a:sym typeface="Century Gothic"/>
              </a:defRPr>
            </a:lvl5pPr>
            <a:lvl6pPr marL="0" lvl="5" indent="0" algn="r">
              <a:spcBef>
                <a:spcPts val="0"/>
              </a:spcBef>
              <a:buNone/>
              <a:defRPr sz="800" b="1" i="0" u="none" strike="noStrike" cap="none">
                <a:solidFill>
                  <a:srgbClr val="FAD7E3"/>
                </a:solidFill>
                <a:latin typeface="Century Gothic"/>
                <a:ea typeface="Century Gothic"/>
                <a:cs typeface="Century Gothic"/>
                <a:sym typeface="Century Gothic"/>
              </a:defRPr>
            </a:lvl6pPr>
            <a:lvl7pPr marL="0" lvl="6" indent="0" algn="r">
              <a:spcBef>
                <a:spcPts val="0"/>
              </a:spcBef>
              <a:buNone/>
              <a:defRPr sz="800" b="1" i="0" u="none" strike="noStrike" cap="none">
                <a:solidFill>
                  <a:srgbClr val="FAD7E3"/>
                </a:solidFill>
                <a:latin typeface="Century Gothic"/>
                <a:ea typeface="Century Gothic"/>
                <a:cs typeface="Century Gothic"/>
                <a:sym typeface="Century Gothic"/>
              </a:defRPr>
            </a:lvl7pPr>
            <a:lvl8pPr marL="0" lvl="7" indent="0" algn="r">
              <a:spcBef>
                <a:spcPts val="0"/>
              </a:spcBef>
              <a:buNone/>
              <a:defRPr sz="800" b="1" i="0" u="none" strike="noStrike" cap="none">
                <a:solidFill>
                  <a:srgbClr val="FAD7E3"/>
                </a:solidFill>
                <a:latin typeface="Century Gothic"/>
                <a:ea typeface="Century Gothic"/>
                <a:cs typeface="Century Gothic"/>
                <a:sym typeface="Century Gothic"/>
              </a:defRPr>
            </a:lvl8pPr>
            <a:lvl9pPr marL="0" lvl="8" indent="0" algn="r">
              <a:spcBef>
                <a:spcPts val="0"/>
              </a:spcBef>
              <a:buNone/>
              <a:defRPr sz="800" b="1" i="0" u="none" strike="noStrike" cap="none">
                <a:solidFill>
                  <a:srgbClr val="FAD7E3"/>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62" name="Google Shape;62;p11"/>
          <p:cNvCxnSpPr/>
          <p:nvPr/>
        </p:nvCxnSpPr>
        <p:spPr>
          <a:xfrm>
            <a:off x="0" y="6292712"/>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63" name="Google Shape;63;p11"/>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11"/>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rgbClr val="F2F2F2"/>
              </a:buClr>
              <a:buSzPts val="2400"/>
              <a:buFont typeface="Arial"/>
              <a:buNone/>
              <a:defRPr sz="2400" b="0" i="0" u="none" strike="noStrike" cap="none">
                <a:solidFill>
                  <a:srgbClr val="F2F2F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65" name="Google Shape;65;p11" descr="A picture containing text, clipart&#10;&#10;Description automatically generated"/>
          <p:cNvPicPr preferRelativeResize="0"/>
          <p:nvPr/>
        </p:nvPicPr>
        <p:blipFill rotWithShape="1">
          <a:blip r:embed="rId2">
            <a:alphaModFix/>
          </a:blip>
          <a:srcRect/>
          <a:stretch/>
        </p:blipFill>
        <p:spPr>
          <a:xfrm>
            <a:off x="609600" y="6455464"/>
            <a:ext cx="1455164" cy="26675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sp>
        <p:nvSpPr>
          <p:cNvPr id="53" name="Google Shape;53;p9"/>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800" b="1" i="0" u="none" strike="noStrike" cap="none">
                <a:solidFill>
                  <a:schemeClr val="lt2"/>
                </a:solidFill>
                <a:latin typeface="Century Gothic"/>
                <a:ea typeface="Century Gothic"/>
                <a:cs typeface="Century Gothic"/>
                <a:sym typeface="Century Gothic"/>
              </a:defRPr>
            </a:lvl1pPr>
            <a:lvl2pPr marL="0" marR="0" lvl="1" indent="0" algn="r" rtl="0">
              <a:spcBef>
                <a:spcPts val="0"/>
              </a:spcBef>
              <a:buNone/>
              <a:defRPr sz="800" b="1" i="0" u="none" strike="noStrike" cap="none">
                <a:solidFill>
                  <a:schemeClr val="lt2"/>
                </a:solidFill>
                <a:latin typeface="Century Gothic"/>
                <a:ea typeface="Century Gothic"/>
                <a:cs typeface="Century Gothic"/>
                <a:sym typeface="Century Gothic"/>
              </a:defRPr>
            </a:lvl2pPr>
            <a:lvl3pPr marL="0" marR="0" lvl="2" indent="0" algn="r" rtl="0">
              <a:spcBef>
                <a:spcPts val="0"/>
              </a:spcBef>
              <a:buNone/>
              <a:defRPr sz="800" b="1" i="0" u="none" strike="noStrike" cap="none">
                <a:solidFill>
                  <a:schemeClr val="lt2"/>
                </a:solidFill>
                <a:latin typeface="Century Gothic"/>
                <a:ea typeface="Century Gothic"/>
                <a:cs typeface="Century Gothic"/>
                <a:sym typeface="Century Gothic"/>
              </a:defRPr>
            </a:lvl3pPr>
            <a:lvl4pPr marL="0" marR="0" lvl="3" indent="0" algn="r" rtl="0">
              <a:spcBef>
                <a:spcPts val="0"/>
              </a:spcBef>
              <a:buNone/>
              <a:defRPr sz="800" b="1" i="0" u="none" strike="noStrike" cap="none">
                <a:solidFill>
                  <a:schemeClr val="lt2"/>
                </a:solidFill>
                <a:latin typeface="Century Gothic"/>
                <a:ea typeface="Century Gothic"/>
                <a:cs typeface="Century Gothic"/>
                <a:sym typeface="Century Gothic"/>
              </a:defRPr>
            </a:lvl4pPr>
            <a:lvl5pPr marL="0" marR="0" lvl="4" indent="0" algn="r" rtl="0">
              <a:spcBef>
                <a:spcPts val="0"/>
              </a:spcBef>
              <a:buNone/>
              <a:defRPr sz="800" b="1" i="0" u="none" strike="noStrike" cap="none">
                <a:solidFill>
                  <a:schemeClr val="lt2"/>
                </a:solidFill>
                <a:latin typeface="Century Gothic"/>
                <a:ea typeface="Century Gothic"/>
                <a:cs typeface="Century Gothic"/>
                <a:sym typeface="Century Gothic"/>
              </a:defRPr>
            </a:lvl5pPr>
            <a:lvl6pPr marL="0" marR="0" lvl="5" indent="0" algn="r" rtl="0">
              <a:spcBef>
                <a:spcPts val="0"/>
              </a:spcBef>
              <a:buNone/>
              <a:defRPr sz="800" b="1" i="0" u="none" strike="noStrike" cap="none">
                <a:solidFill>
                  <a:schemeClr val="lt2"/>
                </a:solidFill>
                <a:latin typeface="Century Gothic"/>
                <a:ea typeface="Century Gothic"/>
                <a:cs typeface="Century Gothic"/>
                <a:sym typeface="Century Gothic"/>
              </a:defRPr>
            </a:lvl6pPr>
            <a:lvl7pPr marL="0" marR="0" lvl="6" indent="0" algn="r" rtl="0">
              <a:spcBef>
                <a:spcPts val="0"/>
              </a:spcBef>
              <a:buNone/>
              <a:defRPr sz="800" b="1" i="0" u="none" strike="noStrike" cap="none">
                <a:solidFill>
                  <a:schemeClr val="lt2"/>
                </a:solidFill>
                <a:latin typeface="Century Gothic"/>
                <a:ea typeface="Century Gothic"/>
                <a:cs typeface="Century Gothic"/>
                <a:sym typeface="Century Gothic"/>
              </a:defRPr>
            </a:lvl7pPr>
            <a:lvl8pPr marL="0" marR="0" lvl="7" indent="0" algn="r" rtl="0">
              <a:spcBef>
                <a:spcPts val="0"/>
              </a:spcBef>
              <a:buNone/>
              <a:defRPr sz="800" b="1" i="0" u="none" strike="noStrike" cap="none">
                <a:solidFill>
                  <a:schemeClr val="lt2"/>
                </a:solidFill>
                <a:latin typeface="Century Gothic"/>
                <a:ea typeface="Century Gothic"/>
                <a:cs typeface="Century Gothic"/>
                <a:sym typeface="Century Gothic"/>
              </a:defRPr>
            </a:lvl8pPr>
            <a:lvl9pPr marL="0" marR="0" lvl="8" indent="0" algn="r" rtl="0">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ctrTitle"/>
          </p:nvPr>
        </p:nvSpPr>
        <p:spPr>
          <a:xfrm>
            <a:off x="1051371" y="2073735"/>
            <a:ext cx="4800000" cy="450270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4400"/>
              <a:buFont typeface="Century Gothic"/>
              <a:buNone/>
            </a:pPr>
            <a:r>
              <a:rPr lang="en-US"/>
              <a:t>LESSON 6 - CLASS SERVICE PROJECT</a:t>
            </a:r>
            <a:endParaRPr/>
          </a:p>
        </p:txBody>
      </p:sp>
      <p:pic>
        <p:nvPicPr>
          <p:cNvPr id="105" name="Google Shape;105;p18"/>
          <p:cNvPicPr preferRelativeResize="0"/>
          <p:nvPr/>
        </p:nvPicPr>
        <p:blipFill>
          <a:blip r:embed="rId3">
            <a:alphaModFix/>
          </a:blip>
          <a:stretch>
            <a:fillRect/>
          </a:stretch>
        </p:blipFill>
        <p:spPr>
          <a:xfrm>
            <a:off x="6562721" y="2736300"/>
            <a:ext cx="5019675" cy="2819400"/>
          </a:xfrm>
          <a:prstGeom prst="rect">
            <a:avLst/>
          </a:prstGeom>
          <a:noFill/>
          <a:ln>
            <a:noFill/>
          </a:ln>
        </p:spPr>
      </p:pic>
      <p:sp>
        <p:nvSpPr>
          <p:cNvPr id="106" name="Google Shape;106;p18"/>
          <p:cNvSpPr txBox="1">
            <a:spLocks noGrp="1"/>
          </p:cNvSpPr>
          <p:nvPr>
            <p:ph type="subTitle" idx="1"/>
          </p:nvPr>
        </p:nvSpPr>
        <p:spPr>
          <a:xfrm>
            <a:off x="1308225" y="6203350"/>
            <a:ext cx="9124500" cy="479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F2F2F2"/>
              </a:buClr>
              <a:buSzPts val="2400"/>
              <a:buNone/>
            </a:pPr>
            <a:r>
              <a:rPr lang="en-US"/>
              <a:t>Determine who will receive your gift and what you might do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ctrTitle"/>
          </p:nvPr>
        </p:nvSpPr>
        <p:spPr>
          <a:xfrm>
            <a:off x="653093" y="157553"/>
            <a:ext cx="10885800" cy="112500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2"/>
              </a:buClr>
              <a:buSzPts val="4400"/>
              <a:buFont typeface="Century Gothic"/>
              <a:buNone/>
            </a:pPr>
            <a:r>
              <a:rPr lang="en-US"/>
              <a:t>VOCABULARY REVIEW</a:t>
            </a:r>
            <a:endParaRPr>
              <a:solidFill>
                <a:srgbClr val="DF367F"/>
              </a:solidFill>
            </a:endParaRPr>
          </a:p>
        </p:txBody>
      </p:sp>
      <p:sp>
        <p:nvSpPr>
          <p:cNvPr id="112" name="Google Shape;112;p19"/>
          <p:cNvSpPr txBox="1">
            <a:spLocks noGrp="1"/>
          </p:cNvSpPr>
          <p:nvPr>
            <p:ph type="sldNum" idx="12"/>
          </p:nvPr>
        </p:nvSpPr>
        <p:spPr>
          <a:xfrm>
            <a:off x="11194212" y="6455464"/>
            <a:ext cx="388200" cy="3651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a:t>
            </a:fld>
            <a:endParaRPr/>
          </a:p>
        </p:txBody>
      </p:sp>
      <p:graphicFrame>
        <p:nvGraphicFramePr>
          <p:cNvPr id="113" name="Google Shape;113;p19"/>
          <p:cNvGraphicFramePr/>
          <p:nvPr/>
        </p:nvGraphicFramePr>
        <p:xfrm>
          <a:off x="626263" y="1687288"/>
          <a:ext cx="10939475" cy="3993475"/>
        </p:xfrm>
        <a:graphic>
          <a:graphicData uri="http://schemas.openxmlformats.org/drawingml/2006/table">
            <a:tbl>
              <a:tblPr>
                <a:noFill/>
                <a:tableStyleId>{67C419FC-499B-471D-B4FA-0FD3709A0371}</a:tableStyleId>
              </a:tblPr>
              <a:tblGrid>
                <a:gridCol w="2928575">
                  <a:extLst>
                    <a:ext uri="{9D8B030D-6E8A-4147-A177-3AD203B41FA5}">
                      <a16:colId xmlns:a16="http://schemas.microsoft.com/office/drawing/2014/main" val="20000"/>
                    </a:ext>
                  </a:extLst>
                </a:gridCol>
                <a:gridCol w="8010900">
                  <a:extLst>
                    <a:ext uri="{9D8B030D-6E8A-4147-A177-3AD203B41FA5}">
                      <a16:colId xmlns:a16="http://schemas.microsoft.com/office/drawing/2014/main" val="20001"/>
                    </a:ext>
                  </a:extLst>
                </a:gridCol>
              </a:tblGrid>
              <a:tr h="811200">
                <a:tc>
                  <a:txBody>
                    <a:bodyPr/>
                    <a:lstStyle/>
                    <a:p>
                      <a:pPr marL="0" lvl="0" indent="0" algn="l" rtl="0">
                        <a:spcBef>
                          <a:spcPts val="0"/>
                        </a:spcBef>
                        <a:spcAft>
                          <a:spcPts val="0"/>
                        </a:spcAft>
                        <a:buNone/>
                      </a:pPr>
                      <a:r>
                        <a:rPr lang="en-US" sz="3200" b="1">
                          <a:solidFill>
                            <a:schemeClr val="lt1"/>
                          </a:solidFill>
                          <a:latin typeface="Century Gothic"/>
                          <a:ea typeface="Century Gothic"/>
                          <a:cs typeface="Century Gothic"/>
                          <a:sym typeface="Century Gothic"/>
                        </a:rPr>
                        <a:t>TERM</a:t>
                      </a:r>
                      <a:endParaRPr b="1"/>
                    </a:p>
                  </a:txBody>
                  <a:tcPr marL="91425" marR="91425" marT="91425" marB="91425">
                    <a:lnL w="28575" cap="flat" cmpd="sng">
                      <a:solidFill>
                        <a:srgbClr val="DF367F"/>
                      </a:solidFill>
                      <a:prstDash val="dot"/>
                      <a:round/>
                      <a:headEnd type="none" w="sm" len="sm"/>
                      <a:tailEnd type="none" w="sm" len="sm"/>
                    </a:lnL>
                    <a:lnR w="28575" cap="flat" cmpd="sng">
                      <a:solidFill>
                        <a:srgbClr val="DF367F"/>
                      </a:solidFill>
                      <a:prstDash val="dot"/>
                      <a:round/>
                      <a:headEnd type="none" w="sm" len="sm"/>
                      <a:tailEnd type="none" w="sm" len="sm"/>
                    </a:lnR>
                    <a:lnT w="28575" cap="flat" cmpd="sng">
                      <a:solidFill>
                        <a:srgbClr val="DF367F"/>
                      </a:solidFill>
                      <a:prstDash val="dot"/>
                      <a:round/>
                      <a:headEnd type="none" w="sm" len="sm"/>
                      <a:tailEnd type="none" w="sm" len="sm"/>
                    </a:lnT>
                    <a:lnB w="28575" cap="flat" cmpd="sng">
                      <a:solidFill>
                        <a:srgbClr val="DF367F"/>
                      </a:solidFill>
                      <a:prstDash val="dot"/>
                      <a:round/>
                      <a:headEnd type="none" w="sm" len="sm"/>
                      <a:tailEnd type="none" w="sm" len="sm"/>
                    </a:lnB>
                  </a:tcPr>
                </a:tc>
                <a:tc>
                  <a:txBody>
                    <a:bodyPr/>
                    <a:lstStyle/>
                    <a:p>
                      <a:pPr marL="0" lvl="0" indent="0" algn="l" rtl="0">
                        <a:spcBef>
                          <a:spcPts val="0"/>
                        </a:spcBef>
                        <a:spcAft>
                          <a:spcPts val="0"/>
                        </a:spcAft>
                        <a:buNone/>
                      </a:pPr>
                      <a:r>
                        <a:rPr lang="en-US" sz="3200" b="1">
                          <a:solidFill>
                            <a:schemeClr val="lt1"/>
                          </a:solidFill>
                          <a:latin typeface="Century Gothic"/>
                          <a:ea typeface="Century Gothic"/>
                          <a:cs typeface="Century Gothic"/>
                          <a:sym typeface="Century Gothic"/>
                        </a:rPr>
                        <a:t>DICTIONARY DEFINITION</a:t>
                      </a:r>
                      <a:endParaRPr b="1"/>
                    </a:p>
                  </a:txBody>
                  <a:tcPr marL="91425" marR="91425" marT="91425" marB="91425">
                    <a:lnL w="28575" cap="flat" cmpd="sng">
                      <a:solidFill>
                        <a:srgbClr val="DF367F"/>
                      </a:solidFill>
                      <a:prstDash val="dot"/>
                      <a:round/>
                      <a:headEnd type="none" w="sm" len="sm"/>
                      <a:tailEnd type="none" w="sm" len="sm"/>
                    </a:lnL>
                    <a:lnR w="28575" cap="flat" cmpd="sng">
                      <a:solidFill>
                        <a:srgbClr val="DF367F"/>
                      </a:solidFill>
                      <a:prstDash val="dot"/>
                      <a:round/>
                      <a:headEnd type="none" w="sm" len="sm"/>
                      <a:tailEnd type="none" w="sm" len="sm"/>
                    </a:lnR>
                    <a:lnT w="28575" cap="flat" cmpd="sng">
                      <a:solidFill>
                        <a:srgbClr val="DF367F"/>
                      </a:solidFill>
                      <a:prstDash val="dot"/>
                      <a:round/>
                      <a:headEnd type="none" w="sm" len="sm"/>
                      <a:tailEnd type="none" w="sm" len="sm"/>
                    </a:lnT>
                    <a:lnB w="28575" cap="flat" cmpd="sng">
                      <a:solidFill>
                        <a:srgbClr val="DF367F"/>
                      </a:solidFill>
                      <a:prstDash val="dot"/>
                      <a:round/>
                      <a:headEnd type="none" w="sm" len="sm"/>
                      <a:tailEnd type="none" w="sm" len="sm"/>
                    </a:lnB>
                  </a:tcPr>
                </a:tc>
                <a:extLst>
                  <a:ext uri="{0D108BD9-81ED-4DB2-BD59-A6C34878D82A}">
                    <a16:rowId xmlns:a16="http://schemas.microsoft.com/office/drawing/2014/main" val="10000"/>
                  </a:ext>
                </a:extLst>
              </a:tr>
              <a:tr h="684925">
                <a:tc>
                  <a:txBody>
                    <a:bodyPr/>
                    <a:lstStyle/>
                    <a:p>
                      <a:pPr marL="0" lvl="0" indent="0" algn="l" rtl="0">
                        <a:spcBef>
                          <a:spcPts val="0"/>
                        </a:spcBef>
                        <a:spcAft>
                          <a:spcPts val="0"/>
                        </a:spcAft>
                        <a:buNone/>
                      </a:pPr>
                      <a:r>
                        <a:rPr lang="en-US" sz="1600">
                          <a:solidFill>
                            <a:schemeClr val="lt1"/>
                          </a:solidFill>
                          <a:latin typeface="Century Gothic"/>
                          <a:ea typeface="Century Gothic"/>
                          <a:cs typeface="Century Gothic"/>
                          <a:sym typeface="Century Gothic"/>
                        </a:rPr>
                        <a:t>Charitable Foundation</a:t>
                      </a:r>
                      <a:endParaRPr sz="1600">
                        <a:solidFill>
                          <a:schemeClr val="lt1"/>
                        </a:solidFill>
                        <a:latin typeface="Century Gothic"/>
                        <a:ea typeface="Century Gothic"/>
                        <a:cs typeface="Century Gothic"/>
                        <a:sym typeface="Century Gothic"/>
                      </a:endParaRPr>
                    </a:p>
                  </a:txBody>
                  <a:tcPr marL="91425" marR="91425" marT="91425" marB="91425">
                    <a:lnL w="28575" cap="flat" cmpd="sng">
                      <a:solidFill>
                        <a:srgbClr val="DF367F"/>
                      </a:solidFill>
                      <a:prstDash val="dot"/>
                      <a:round/>
                      <a:headEnd type="none" w="sm" len="sm"/>
                      <a:tailEnd type="none" w="sm" len="sm"/>
                    </a:lnL>
                    <a:lnR w="28575" cap="flat" cmpd="sng">
                      <a:solidFill>
                        <a:srgbClr val="DF367F"/>
                      </a:solidFill>
                      <a:prstDash val="dot"/>
                      <a:round/>
                      <a:headEnd type="none" w="sm" len="sm"/>
                      <a:tailEnd type="none" w="sm" len="sm"/>
                    </a:lnR>
                    <a:lnT w="28575" cap="flat" cmpd="sng">
                      <a:solidFill>
                        <a:srgbClr val="DF367F"/>
                      </a:solidFill>
                      <a:prstDash val="dot"/>
                      <a:round/>
                      <a:headEnd type="none" w="sm" len="sm"/>
                      <a:tailEnd type="none" w="sm" len="sm"/>
                    </a:lnT>
                    <a:lnB w="28575" cap="flat" cmpd="sng">
                      <a:solidFill>
                        <a:srgbClr val="DF367F"/>
                      </a:solidFill>
                      <a:prstDash val="dot"/>
                      <a:round/>
                      <a:headEnd type="none" w="sm" len="sm"/>
                      <a:tailEnd type="none" w="sm" len="sm"/>
                    </a:lnB>
                  </a:tcPr>
                </a:tc>
                <a:tc>
                  <a:txBody>
                    <a:bodyPr/>
                    <a:lstStyle/>
                    <a:p>
                      <a:pPr marL="0" lvl="0" indent="0" algn="l" rtl="0">
                        <a:spcBef>
                          <a:spcPts val="0"/>
                        </a:spcBef>
                        <a:spcAft>
                          <a:spcPts val="0"/>
                        </a:spcAft>
                        <a:buNone/>
                      </a:pPr>
                      <a:r>
                        <a:rPr lang="en-US" sz="1600">
                          <a:solidFill>
                            <a:schemeClr val="lt1"/>
                          </a:solidFill>
                          <a:latin typeface="Century Gothic"/>
                          <a:ea typeface="Century Gothic"/>
                          <a:cs typeface="Century Gothic"/>
                          <a:sym typeface="Century Gothic"/>
                        </a:rPr>
                        <a:t>An organization that is created and supported with money that people give in order to do something that helps society</a:t>
                      </a:r>
                      <a:endParaRPr sz="1600">
                        <a:solidFill>
                          <a:schemeClr val="lt1"/>
                        </a:solidFill>
                        <a:latin typeface="Century Gothic"/>
                        <a:ea typeface="Century Gothic"/>
                        <a:cs typeface="Century Gothic"/>
                        <a:sym typeface="Century Gothic"/>
                      </a:endParaRPr>
                    </a:p>
                  </a:txBody>
                  <a:tcPr marL="91425" marR="91425" marT="91425" marB="91425">
                    <a:lnL w="28575" cap="flat" cmpd="sng">
                      <a:solidFill>
                        <a:srgbClr val="DF367F"/>
                      </a:solidFill>
                      <a:prstDash val="dot"/>
                      <a:round/>
                      <a:headEnd type="none" w="sm" len="sm"/>
                      <a:tailEnd type="none" w="sm" len="sm"/>
                    </a:lnL>
                    <a:lnR w="28575" cap="flat" cmpd="sng">
                      <a:solidFill>
                        <a:srgbClr val="DF367F"/>
                      </a:solidFill>
                      <a:prstDash val="dot"/>
                      <a:round/>
                      <a:headEnd type="none" w="sm" len="sm"/>
                      <a:tailEnd type="none" w="sm" len="sm"/>
                    </a:lnR>
                    <a:lnT w="28575" cap="flat" cmpd="sng">
                      <a:solidFill>
                        <a:srgbClr val="DF367F"/>
                      </a:solidFill>
                      <a:prstDash val="dot"/>
                      <a:round/>
                      <a:headEnd type="none" w="sm" len="sm"/>
                      <a:tailEnd type="none" w="sm" len="sm"/>
                    </a:lnT>
                    <a:lnB w="28575" cap="flat" cmpd="sng">
                      <a:solidFill>
                        <a:srgbClr val="DF367F"/>
                      </a:solidFill>
                      <a:prstDash val="dot"/>
                      <a:round/>
                      <a:headEnd type="none" w="sm" len="sm"/>
                      <a:tailEnd type="none" w="sm" len="sm"/>
                    </a:lnB>
                  </a:tcPr>
                </a:tc>
                <a:extLst>
                  <a:ext uri="{0D108BD9-81ED-4DB2-BD59-A6C34878D82A}">
                    <a16:rowId xmlns:a16="http://schemas.microsoft.com/office/drawing/2014/main" val="10001"/>
                  </a:ext>
                </a:extLst>
              </a:tr>
              <a:tr h="516250">
                <a:tc>
                  <a:txBody>
                    <a:bodyPr/>
                    <a:lstStyle/>
                    <a:p>
                      <a:pPr marL="0" lvl="0" indent="0" algn="l" rtl="0">
                        <a:spcBef>
                          <a:spcPts val="0"/>
                        </a:spcBef>
                        <a:spcAft>
                          <a:spcPts val="0"/>
                        </a:spcAft>
                        <a:buNone/>
                      </a:pPr>
                      <a:r>
                        <a:rPr lang="en-US" sz="1600">
                          <a:solidFill>
                            <a:schemeClr val="lt1"/>
                          </a:solidFill>
                          <a:latin typeface="Century Gothic"/>
                          <a:ea typeface="Century Gothic"/>
                          <a:cs typeface="Century Gothic"/>
                          <a:sym typeface="Century Gothic"/>
                        </a:rPr>
                        <a:t>Nonprofit</a:t>
                      </a:r>
                      <a:endParaRPr sz="1600">
                        <a:solidFill>
                          <a:schemeClr val="lt1"/>
                        </a:solidFill>
                        <a:latin typeface="Century Gothic"/>
                        <a:ea typeface="Century Gothic"/>
                        <a:cs typeface="Century Gothic"/>
                        <a:sym typeface="Century Gothic"/>
                      </a:endParaRPr>
                    </a:p>
                  </a:txBody>
                  <a:tcPr marL="91425" marR="91425" marT="91425" marB="91425">
                    <a:lnL w="28575" cap="flat" cmpd="sng">
                      <a:solidFill>
                        <a:srgbClr val="DF367F"/>
                      </a:solidFill>
                      <a:prstDash val="dot"/>
                      <a:round/>
                      <a:headEnd type="none" w="sm" len="sm"/>
                      <a:tailEnd type="none" w="sm" len="sm"/>
                    </a:lnL>
                    <a:lnR w="28575" cap="flat" cmpd="sng">
                      <a:solidFill>
                        <a:srgbClr val="DF367F"/>
                      </a:solidFill>
                      <a:prstDash val="dot"/>
                      <a:round/>
                      <a:headEnd type="none" w="sm" len="sm"/>
                      <a:tailEnd type="none" w="sm" len="sm"/>
                    </a:lnR>
                    <a:lnT w="28575" cap="flat" cmpd="sng">
                      <a:solidFill>
                        <a:srgbClr val="DF367F"/>
                      </a:solidFill>
                      <a:prstDash val="dot"/>
                      <a:round/>
                      <a:headEnd type="none" w="sm" len="sm"/>
                      <a:tailEnd type="none" w="sm" len="sm"/>
                    </a:lnT>
                    <a:lnB w="28575" cap="flat" cmpd="sng">
                      <a:solidFill>
                        <a:srgbClr val="DF367F"/>
                      </a:solidFill>
                      <a:prstDash val="dot"/>
                      <a:round/>
                      <a:headEnd type="none" w="sm" len="sm"/>
                      <a:tailEnd type="none" w="sm" len="sm"/>
                    </a:lnB>
                  </a:tcPr>
                </a:tc>
                <a:tc>
                  <a:txBody>
                    <a:bodyPr/>
                    <a:lstStyle/>
                    <a:p>
                      <a:pPr marL="0" lvl="0" indent="0" algn="l" rtl="0">
                        <a:spcBef>
                          <a:spcPts val="0"/>
                        </a:spcBef>
                        <a:spcAft>
                          <a:spcPts val="0"/>
                        </a:spcAft>
                        <a:buNone/>
                      </a:pPr>
                      <a:r>
                        <a:rPr lang="en-US" sz="1600">
                          <a:solidFill>
                            <a:schemeClr val="lt1"/>
                          </a:solidFill>
                          <a:latin typeface="Century Gothic"/>
                          <a:ea typeface="Century Gothic"/>
                          <a:cs typeface="Century Gothic"/>
                          <a:sym typeface="Century Gothic"/>
                        </a:rPr>
                        <a:t>An organization whose purpose is something other than making a profit</a:t>
                      </a:r>
                      <a:endParaRPr sz="1600">
                        <a:solidFill>
                          <a:schemeClr val="lt1"/>
                        </a:solidFill>
                        <a:latin typeface="Century Gothic"/>
                        <a:ea typeface="Century Gothic"/>
                        <a:cs typeface="Century Gothic"/>
                        <a:sym typeface="Century Gothic"/>
                      </a:endParaRPr>
                    </a:p>
                  </a:txBody>
                  <a:tcPr marL="91425" marR="91425" marT="91425" marB="91425">
                    <a:lnL w="28575" cap="flat" cmpd="sng">
                      <a:solidFill>
                        <a:srgbClr val="DF367F"/>
                      </a:solidFill>
                      <a:prstDash val="dot"/>
                      <a:round/>
                      <a:headEnd type="none" w="sm" len="sm"/>
                      <a:tailEnd type="none" w="sm" len="sm"/>
                    </a:lnL>
                    <a:lnR w="28575" cap="flat" cmpd="sng">
                      <a:solidFill>
                        <a:srgbClr val="DF367F"/>
                      </a:solidFill>
                      <a:prstDash val="dot"/>
                      <a:round/>
                      <a:headEnd type="none" w="sm" len="sm"/>
                      <a:tailEnd type="none" w="sm" len="sm"/>
                    </a:lnR>
                    <a:lnT w="28575" cap="flat" cmpd="sng">
                      <a:solidFill>
                        <a:srgbClr val="DF367F"/>
                      </a:solidFill>
                      <a:prstDash val="dot"/>
                      <a:round/>
                      <a:headEnd type="none" w="sm" len="sm"/>
                      <a:tailEnd type="none" w="sm" len="sm"/>
                    </a:lnT>
                    <a:lnB w="28575" cap="flat" cmpd="sng">
                      <a:solidFill>
                        <a:srgbClr val="DF367F"/>
                      </a:solidFill>
                      <a:prstDash val="dot"/>
                      <a:round/>
                      <a:headEnd type="none" w="sm" len="sm"/>
                      <a:tailEnd type="none" w="sm" len="sm"/>
                    </a:lnB>
                  </a:tcPr>
                </a:tc>
                <a:extLst>
                  <a:ext uri="{0D108BD9-81ED-4DB2-BD59-A6C34878D82A}">
                    <a16:rowId xmlns:a16="http://schemas.microsoft.com/office/drawing/2014/main" val="10002"/>
                  </a:ext>
                </a:extLst>
              </a:tr>
              <a:tr h="432350">
                <a:tc>
                  <a:txBody>
                    <a:bodyPr/>
                    <a:lstStyle/>
                    <a:p>
                      <a:pPr marL="0" lvl="0" indent="0" algn="l" rtl="0">
                        <a:spcBef>
                          <a:spcPts val="0"/>
                        </a:spcBef>
                        <a:spcAft>
                          <a:spcPts val="0"/>
                        </a:spcAft>
                        <a:buNone/>
                      </a:pPr>
                      <a:r>
                        <a:rPr lang="en-US" sz="1600">
                          <a:solidFill>
                            <a:schemeClr val="lt1"/>
                          </a:solidFill>
                          <a:latin typeface="Century Gothic"/>
                          <a:ea typeface="Century Gothic"/>
                          <a:cs typeface="Century Gothic"/>
                          <a:sym typeface="Century Gothic"/>
                        </a:rPr>
                        <a:t>Need</a:t>
                      </a:r>
                      <a:endParaRPr sz="1600">
                        <a:solidFill>
                          <a:schemeClr val="lt1"/>
                        </a:solidFill>
                        <a:latin typeface="Century Gothic"/>
                        <a:ea typeface="Century Gothic"/>
                        <a:cs typeface="Century Gothic"/>
                        <a:sym typeface="Century Gothic"/>
                      </a:endParaRPr>
                    </a:p>
                  </a:txBody>
                  <a:tcPr marL="91425" marR="91425" marT="91425" marB="91425">
                    <a:lnL w="28575" cap="flat" cmpd="sng">
                      <a:solidFill>
                        <a:srgbClr val="DF367F"/>
                      </a:solidFill>
                      <a:prstDash val="dot"/>
                      <a:round/>
                      <a:headEnd type="none" w="sm" len="sm"/>
                      <a:tailEnd type="none" w="sm" len="sm"/>
                    </a:lnL>
                    <a:lnR w="28575" cap="flat" cmpd="sng">
                      <a:solidFill>
                        <a:srgbClr val="DF367F"/>
                      </a:solidFill>
                      <a:prstDash val="dot"/>
                      <a:round/>
                      <a:headEnd type="none" w="sm" len="sm"/>
                      <a:tailEnd type="none" w="sm" len="sm"/>
                    </a:lnR>
                    <a:lnT w="28575" cap="flat" cmpd="sng">
                      <a:solidFill>
                        <a:srgbClr val="DF367F"/>
                      </a:solidFill>
                      <a:prstDash val="dot"/>
                      <a:round/>
                      <a:headEnd type="none" w="sm" len="sm"/>
                      <a:tailEnd type="none" w="sm" len="sm"/>
                    </a:lnT>
                    <a:lnB w="28575" cap="flat" cmpd="sng">
                      <a:solidFill>
                        <a:srgbClr val="DF367F"/>
                      </a:solidFill>
                      <a:prstDash val="dot"/>
                      <a:round/>
                      <a:headEnd type="none" w="sm" len="sm"/>
                      <a:tailEnd type="none" w="sm" len="sm"/>
                    </a:lnB>
                  </a:tcPr>
                </a:tc>
                <a:tc>
                  <a:txBody>
                    <a:bodyPr/>
                    <a:lstStyle/>
                    <a:p>
                      <a:pPr marL="0" lvl="0" indent="0" algn="l" rtl="0">
                        <a:spcBef>
                          <a:spcPts val="0"/>
                        </a:spcBef>
                        <a:spcAft>
                          <a:spcPts val="0"/>
                        </a:spcAft>
                        <a:buNone/>
                      </a:pPr>
                      <a:r>
                        <a:rPr lang="en-US" sz="1600">
                          <a:solidFill>
                            <a:schemeClr val="lt1"/>
                          </a:solidFill>
                          <a:latin typeface="Century Gothic"/>
                          <a:ea typeface="Century Gothic"/>
                          <a:cs typeface="Century Gothic"/>
                          <a:sym typeface="Century Gothic"/>
                        </a:rPr>
                        <a:t>To require, to be necessary</a:t>
                      </a:r>
                      <a:endParaRPr sz="1600">
                        <a:solidFill>
                          <a:schemeClr val="lt1"/>
                        </a:solidFill>
                        <a:latin typeface="Century Gothic"/>
                        <a:ea typeface="Century Gothic"/>
                        <a:cs typeface="Century Gothic"/>
                        <a:sym typeface="Century Gothic"/>
                      </a:endParaRPr>
                    </a:p>
                  </a:txBody>
                  <a:tcPr marL="91425" marR="91425" marT="91425" marB="91425">
                    <a:lnL w="28575" cap="flat" cmpd="sng">
                      <a:solidFill>
                        <a:srgbClr val="DF367F"/>
                      </a:solidFill>
                      <a:prstDash val="dot"/>
                      <a:round/>
                      <a:headEnd type="none" w="sm" len="sm"/>
                      <a:tailEnd type="none" w="sm" len="sm"/>
                    </a:lnL>
                    <a:lnR w="28575" cap="flat" cmpd="sng">
                      <a:solidFill>
                        <a:srgbClr val="DF367F"/>
                      </a:solidFill>
                      <a:prstDash val="dot"/>
                      <a:round/>
                      <a:headEnd type="none" w="sm" len="sm"/>
                      <a:tailEnd type="none" w="sm" len="sm"/>
                    </a:lnR>
                    <a:lnT w="28575" cap="flat" cmpd="sng">
                      <a:solidFill>
                        <a:srgbClr val="DF367F"/>
                      </a:solidFill>
                      <a:prstDash val="dot"/>
                      <a:round/>
                      <a:headEnd type="none" w="sm" len="sm"/>
                      <a:tailEnd type="none" w="sm" len="sm"/>
                    </a:lnT>
                    <a:lnB w="28575" cap="flat" cmpd="sng">
                      <a:solidFill>
                        <a:srgbClr val="DF367F"/>
                      </a:solidFill>
                      <a:prstDash val="dot"/>
                      <a:round/>
                      <a:headEnd type="none" w="sm" len="sm"/>
                      <a:tailEnd type="none" w="sm" len="sm"/>
                    </a:lnB>
                  </a:tcPr>
                </a:tc>
                <a:extLst>
                  <a:ext uri="{0D108BD9-81ED-4DB2-BD59-A6C34878D82A}">
                    <a16:rowId xmlns:a16="http://schemas.microsoft.com/office/drawing/2014/main" val="10003"/>
                  </a:ext>
                </a:extLst>
              </a:tr>
              <a:tr h="516250">
                <a:tc>
                  <a:txBody>
                    <a:bodyPr/>
                    <a:lstStyle/>
                    <a:p>
                      <a:pPr marL="0" lvl="0" indent="0" algn="l" rtl="0">
                        <a:spcBef>
                          <a:spcPts val="0"/>
                        </a:spcBef>
                        <a:spcAft>
                          <a:spcPts val="0"/>
                        </a:spcAft>
                        <a:buNone/>
                      </a:pPr>
                      <a:r>
                        <a:rPr lang="en-US" sz="1600">
                          <a:solidFill>
                            <a:schemeClr val="lt1"/>
                          </a:solidFill>
                          <a:latin typeface="Century Gothic"/>
                          <a:ea typeface="Century Gothic"/>
                          <a:cs typeface="Century Gothic"/>
                          <a:sym typeface="Century Gothic"/>
                        </a:rPr>
                        <a:t>Local</a:t>
                      </a:r>
                      <a:endParaRPr sz="1600">
                        <a:solidFill>
                          <a:schemeClr val="lt1"/>
                        </a:solidFill>
                        <a:latin typeface="Century Gothic"/>
                        <a:ea typeface="Century Gothic"/>
                        <a:cs typeface="Century Gothic"/>
                        <a:sym typeface="Century Gothic"/>
                      </a:endParaRPr>
                    </a:p>
                  </a:txBody>
                  <a:tcPr marL="91425" marR="91425" marT="91425" marB="91425">
                    <a:lnL w="28575" cap="flat" cmpd="sng">
                      <a:solidFill>
                        <a:srgbClr val="DF367F"/>
                      </a:solidFill>
                      <a:prstDash val="dot"/>
                      <a:round/>
                      <a:headEnd type="none" w="sm" len="sm"/>
                      <a:tailEnd type="none" w="sm" len="sm"/>
                    </a:lnL>
                    <a:lnR w="28575" cap="flat" cmpd="sng">
                      <a:solidFill>
                        <a:srgbClr val="DF367F"/>
                      </a:solidFill>
                      <a:prstDash val="dot"/>
                      <a:round/>
                      <a:headEnd type="none" w="sm" len="sm"/>
                      <a:tailEnd type="none" w="sm" len="sm"/>
                    </a:lnR>
                    <a:lnT w="28575" cap="flat" cmpd="sng">
                      <a:solidFill>
                        <a:srgbClr val="DF367F"/>
                      </a:solidFill>
                      <a:prstDash val="dot"/>
                      <a:round/>
                      <a:headEnd type="none" w="sm" len="sm"/>
                      <a:tailEnd type="none" w="sm" len="sm"/>
                    </a:lnT>
                    <a:lnB w="28575" cap="flat" cmpd="sng">
                      <a:solidFill>
                        <a:srgbClr val="DF367F"/>
                      </a:solidFill>
                      <a:prstDash val="dot"/>
                      <a:round/>
                      <a:headEnd type="none" w="sm" len="sm"/>
                      <a:tailEnd type="none" w="sm" len="sm"/>
                    </a:lnB>
                  </a:tcPr>
                </a:tc>
                <a:tc>
                  <a:txBody>
                    <a:bodyPr/>
                    <a:lstStyle/>
                    <a:p>
                      <a:pPr marL="0" lvl="0" indent="0" algn="l" rtl="0">
                        <a:spcBef>
                          <a:spcPts val="0"/>
                        </a:spcBef>
                        <a:spcAft>
                          <a:spcPts val="0"/>
                        </a:spcAft>
                        <a:buNone/>
                      </a:pPr>
                      <a:r>
                        <a:rPr lang="en-US" sz="1600">
                          <a:solidFill>
                            <a:schemeClr val="lt1"/>
                          </a:solidFill>
                          <a:latin typeface="Century Gothic"/>
                          <a:ea typeface="Century Gothic"/>
                          <a:cs typeface="Century Gothic"/>
                          <a:sym typeface="Century Gothic"/>
                        </a:rPr>
                        <a:t>Of or relating to a city, town or district rather than a larger area</a:t>
                      </a:r>
                      <a:endParaRPr sz="1600">
                        <a:solidFill>
                          <a:schemeClr val="lt1"/>
                        </a:solidFill>
                        <a:latin typeface="Century Gothic"/>
                        <a:ea typeface="Century Gothic"/>
                        <a:cs typeface="Century Gothic"/>
                        <a:sym typeface="Century Gothic"/>
                      </a:endParaRPr>
                    </a:p>
                  </a:txBody>
                  <a:tcPr marL="91425" marR="91425" marT="91425" marB="91425">
                    <a:lnL w="28575" cap="flat" cmpd="sng">
                      <a:solidFill>
                        <a:srgbClr val="DF367F"/>
                      </a:solidFill>
                      <a:prstDash val="dot"/>
                      <a:round/>
                      <a:headEnd type="none" w="sm" len="sm"/>
                      <a:tailEnd type="none" w="sm" len="sm"/>
                    </a:lnL>
                    <a:lnR w="28575" cap="flat" cmpd="sng">
                      <a:solidFill>
                        <a:srgbClr val="DF367F"/>
                      </a:solidFill>
                      <a:prstDash val="dot"/>
                      <a:round/>
                      <a:headEnd type="none" w="sm" len="sm"/>
                      <a:tailEnd type="none" w="sm" len="sm"/>
                    </a:lnR>
                    <a:lnT w="28575" cap="flat" cmpd="sng">
                      <a:solidFill>
                        <a:srgbClr val="DF367F"/>
                      </a:solidFill>
                      <a:prstDash val="dot"/>
                      <a:round/>
                      <a:headEnd type="none" w="sm" len="sm"/>
                      <a:tailEnd type="none" w="sm" len="sm"/>
                    </a:lnT>
                    <a:lnB w="28575" cap="flat" cmpd="sng">
                      <a:solidFill>
                        <a:srgbClr val="DF367F"/>
                      </a:solidFill>
                      <a:prstDash val="dot"/>
                      <a:round/>
                      <a:headEnd type="none" w="sm" len="sm"/>
                      <a:tailEnd type="none" w="sm" len="sm"/>
                    </a:lnB>
                  </a:tcPr>
                </a:tc>
                <a:extLst>
                  <a:ext uri="{0D108BD9-81ED-4DB2-BD59-A6C34878D82A}">
                    <a16:rowId xmlns:a16="http://schemas.microsoft.com/office/drawing/2014/main" val="10004"/>
                  </a:ext>
                </a:extLst>
              </a:tr>
              <a:tr h="516250">
                <a:tc>
                  <a:txBody>
                    <a:bodyPr/>
                    <a:lstStyle/>
                    <a:p>
                      <a:pPr marL="0" lvl="0" indent="0" algn="l" rtl="0">
                        <a:spcBef>
                          <a:spcPts val="0"/>
                        </a:spcBef>
                        <a:spcAft>
                          <a:spcPts val="0"/>
                        </a:spcAft>
                        <a:buNone/>
                      </a:pPr>
                      <a:r>
                        <a:rPr lang="en-US" sz="1600">
                          <a:solidFill>
                            <a:schemeClr val="lt1"/>
                          </a:solidFill>
                          <a:latin typeface="Century Gothic"/>
                          <a:ea typeface="Century Gothic"/>
                          <a:cs typeface="Century Gothic"/>
                          <a:sym typeface="Century Gothic"/>
                        </a:rPr>
                        <a:t>National</a:t>
                      </a:r>
                      <a:endParaRPr sz="1600">
                        <a:solidFill>
                          <a:schemeClr val="lt1"/>
                        </a:solidFill>
                        <a:latin typeface="Century Gothic"/>
                        <a:ea typeface="Century Gothic"/>
                        <a:cs typeface="Century Gothic"/>
                        <a:sym typeface="Century Gothic"/>
                      </a:endParaRPr>
                    </a:p>
                  </a:txBody>
                  <a:tcPr marL="91425" marR="91425" marT="91425" marB="91425">
                    <a:lnL w="28575" cap="flat" cmpd="sng">
                      <a:solidFill>
                        <a:srgbClr val="DF367F"/>
                      </a:solidFill>
                      <a:prstDash val="dot"/>
                      <a:round/>
                      <a:headEnd type="none" w="sm" len="sm"/>
                      <a:tailEnd type="none" w="sm" len="sm"/>
                    </a:lnL>
                    <a:lnR w="28575" cap="flat" cmpd="sng">
                      <a:solidFill>
                        <a:srgbClr val="DF367F"/>
                      </a:solidFill>
                      <a:prstDash val="dot"/>
                      <a:round/>
                      <a:headEnd type="none" w="sm" len="sm"/>
                      <a:tailEnd type="none" w="sm" len="sm"/>
                    </a:lnR>
                    <a:lnT w="28575" cap="flat" cmpd="sng">
                      <a:solidFill>
                        <a:srgbClr val="DF367F"/>
                      </a:solidFill>
                      <a:prstDash val="dot"/>
                      <a:round/>
                      <a:headEnd type="none" w="sm" len="sm"/>
                      <a:tailEnd type="none" w="sm" len="sm"/>
                    </a:lnT>
                    <a:lnB w="28575" cap="flat" cmpd="sng">
                      <a:solidFill>
                        <a:srgbClr val="DF367F"/>
                      </a:solidFill>
                      <a:prstDash val="dot"/>
                      <a:round/>
                      <a:headEnd type="none" w="sm" len="sm"/>
                      <a:tailEnd type="none" w="sm" len="sm"/>
                    </a:lnB>
                  </a:tcPr>
                </a:tc>
                <a:tc>
                  <a:txBody>
                    <a:bodyPr/>
                    <a:lstStyle/>
                    <a:p>
                      <a:pPr marL="0" lvl="0" indent="0" algn="l" rtl="0">
                        <a:spcBef>
                          <a:spcPts val="0"/>
                        </a:spcBef>
                        <a:spcAft>
                          <a:spcPts val="0"/>
                        </a:spcAft>
                        <a:buNone/>
                      </a:pPr>
                      <a:r>
                        <a:rPr lang="en-US" sz="1600">
                          <a:solidFill>
                            <a:schemeClr val="lt1"/>
                          </a:solidFill>
                          <a:latin typeface="Century Gothic"/>
                          <a:ea typeface="Century Gothic"/>
                          <a:cs typeface="Century Gothic"/>
                          <a:sym typeface="Century Gothic"/>
                        </a:rPr>
                        <a:t>Of or relating to a nation; common to or characteristic of a whole nation</a:t>
                      </a:r>
                      <a:endParaRPr sz="1600">
                        <a:solidFill>
                          <a:schemeClr val="lt1"/>
                        </a:solidFill>
                        <a:latin typeface="Century Gothic"/>
                        <a:ea typeface="Century Gothic"/>
                        <a:cs typeface="Century Gothic"/>
                        <a:sym typeface="Century Gothic"/>
                      </a:endParaRPr>
                    </a:p>
                  </a:txBody>
                  <a:tcPr marL="91425" marR="91425" marT="91425" marB="91425">
                    <a:lnL w="28575" cap="flat" cmpd="sng">
                      <a:solidFill>
                        <a:srgbClr val="DF367F"/>
                      </a:solidFill>
                      <a:prstDash val="dot"/>
                      <a:round/>
                      <a:headEnd type="none" w="sm" len="sm"/>
                      <a:tailEnd type="none" w="sm" len="sm"/>
                    </a:lnL>
                    <a:lnR w="28575" cap="flat" cmpd="sng">
                      <a:solidFill>
                        <a:srgbClr val="DF367F"/>
                      </a:solidFill>
                      <a:prstDash val="dot"/>
                      <a:round/>
                      <a:headEnd type="none" w="sm" len="sm"/>
                      <a:tailEnd type="none" w="sm" len="sm"/>
                    </a:lnR>
                    <a:lnT w="28575" cap="flat" cmpd="sng">
                      <a:solidFill>
                        <a:srgbClr val="DF367F"/>
                      </a:solidFill>
                      <a:prstDash val="dot"/>
                      <a:round/>
                      <a:headEnd type="none" w="sm" len="sm"/>
                      <a:tailEnd type="none" w="sm" len="sm"/>
                    </a:lnT>
                    <a:lnB w="28575" cap="flat" cmpd="sng">
                      <a:solidFill>
                        <a:srgbClr val="DF367F"/>
                      </a:solidFill>
                      <a:prstDash val="dot"/>
                      <a:round/>
                      <a:headEnd type="none" w="sm" len="sm"/>
                      <a:tailEnd type="none" w="sm" len="sm"/>
                    </a:lnB>
                  </a:tcPr>
                </a:tc>
                <a:extLst>
                  <a:ext uri="{0D108BD9-81ED-4DB2-BD59-A6C34878D82A}">
                    <a16:rowId xmlns:a16="http://schemas.microsoft.com/office/drawing/2014/main" val="10005"/>
                  </a:ext>
                </a:extLst>
              </a:tr>
              <a:tr h="516250">
                <a:tc>
                  <a:txBody>
                    <a:bodyPr/>
                    <a:lstStyle/>
                    <a:p>
                      <a:pPr marL="0" lvl="0" indent="0" algn="l" rtl="0">
                        <a:spcBef>
                          <a:spcPts val="0"/>
                        </a:spcBef>
                        <a:spcAft>
                          <a:spcPts val="0"/>
                        </a:spcAft>
                        <a:buNone/>
                      </a:pPr>
                      <a:r>
                        <a:rPr lang="en-US" sz="1600">
                          <a:solidFill>
                            <a:schemeClr val="lt1"/>
                          </a:solidFill>
                          <a:latin typeface="Century Gothic"/>
                          <a:ea typeface="Century Gothic"/>
                          <a:cs typeface="Century Gothic"/>
                          <a:sym typeface="Century Gothic"/>
                        </a:rPr>
                        <a:t>Global</a:t>
                      </a:r>
                      <a:endParaRPr sz="1600">
                        <a:solidFill>
                          <a:schemeClr val="lt1"/>
                        </a:solidFill>
                        <a:latin typeface="Century Gothic"/>
                        <a:ea typeface="Century Gothic"/>
                        <a:cs typeface="Century Gothic"/>
                        <a:sym typeface="Century Gothic"/>
                      </a:endParaRPr>
                    </a:p>
                  </a:txBody>
                  <a:tcPr marL="91425" marR="91425" marT="91425" marB="91425">
                    <a:lnL w="28575" cap="flat" cmpd="sng">
                      <a:solidFill>
                        <a:srgbClr val="DF367F"/>
                      </a:solidFill>
                      <a:prstDash val="dot"/>
                      <a:round/>
                      <a:headEnd type="none" w="sm" len="sm"/>
                      <a:tailEnd type="none" w="sm" len="sm"/>
                    </a:lnL>
                    <a:lnR w="28575" cap="flat" cmpd="sng">
                      <a:solidFill>
                        <a:srgbClr val="DF367F"/>
                      </a:solidFill>
                      <a:prstDash val="dot"/>
                      <a:round/>
                      <a:headEnd type="none" w="sm" len="sm"/>
                      <a:tailEnd type="none" w="sm" len="sm"/>
                    </a:lnR>
                    <a:lnT w="28575" cap="flat" cmpd="sng">
                      <a:solidFill>
                        <a:srgbClr val="DF367F"/>
                      </a:solidFill>
                      <a:prstDash val="dot"/>
                      <a:round/>
                      <a:headEnd type="none" w="sm" len="sm"/>
                      <a:tailEnd type="none" w="sm" len="sm"/>
                    </a:lnT>
                    <a:lnB w="28575" cap="flat" cmpd="sng">
                      <a:solidFill>
                        <a:srgbClr val="DF367F"/>
                      </a:solidFill>
                      <a:prstDash val="dot"/>
                      <a:round/>
                      <a:headEnd type="none" w="sm" len="sm"/>
                      <a:tailEnd type="none" w="sm" len="sm"/>
                    </a:lnB>
                  </a:tcPr>
                </a:tc>
                <a:tc>
                  <a:txBody>
                    <a:bodyPr/>
                    <a:lstStyle/>
                    <a:p>
                      <a:pPr marL="0" lvl="0" indent="0" algn="l" rtl="0">
                        <a:spcBef>
                          <a:spcPts val="0"/>
                        </a:spcBef>
                        <a:spcAft>
                          <a:spcPts val="0"/>
                        </a:spcAft>
                        <a:buNone/>
                      </a:pPr>
                      <a:r>
                        <a:rPr lang="en-US" sz="1600">
                          <a:solidFill>
                            <a:schemeClr val="lt1"/>
                          </a:solidFill>
                          <a:latin typeface="Century Gothic"/>
                          <a:ea typeface="Century Gothic"/>
                          <a:cs typeface="Century Gothic"/>
                          <a:sym typeface="Century Gothic"/>
                        </a:rPr>
                        <a:t>Of or relating to, or involving the entire earth; worldwide</a:t>
                      </a:r>
                      <a:endParaRPr sz="1600">
                        <a:solidFill>
                          <a:schemeClr val="lt1"/>
                        </a:solidFill>
                        <a:latin typeface="Century Gothic"/>
                        <a:ea typeface="Century Gothic"/>
                        <a:cs typeface="Century Gothic"/>
                        <a:sym typeface="Century Gothic"/>
                      </a:endParaRPr>
                    </a:p>
                  </a:txBody>
                  <a:tcPr marL="91425" marR="91425" marT="91425" marB="91425">
                    <a:lnL w="28575" cap="flat" cmpd="sng">
                      <a:solidFill>
                        <a:srgbClr val="DF367F"/>
                      </a:solidFill>
                      <a:prstDash val="dot"/>
                      <a:round/>
                      <a:headEnd type="none" w="sm" len="sm"/>
                      <a:tailEnd type="none" w="sm" len="sm"/>
                    </a:lnL>
                    <a:lnR w="28575" cap="flat" cmpd="sng">
                      <a:solidFill>
                        <a:srgbClr val="DF367F"/>
                      </a:solidFill>
                      <a:prstDash val="dot"/>
                      <a:round/>
                      <a:headEnd type="none" w="sm" len="sm"/>
                      <a:tailEnd type="none" w="sm" len="sm"/>
                    </a:lnR>
                    <a:lnT w="28575" cap="flat" cmpd="sng">
                      <a:solidFill>
                        <a:srgbClr val="DF367F"/>
                      </a:solidFill>
                      <a:prstDash val="dot"/>
                      <a:round/>
                      <a:headEnd type="none" w="sm" len="sm"/>
                      <a:tailEnd type="none" w="sm" len="sm"/>
                    </a:lnT>
                    <a:lnB w="28575" cap="flat" cmpd="sng">
                      <a:solidFill>
                        <a:srgbClr val="DF367F"/>
                      </a:solidFill>
                      <a:prstDash val="dot"/>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4" name="Google Shape;114;p19"/>
          <p:cNvPicPr preferRelativeResize="0"/>
          <p:nvPr/>
        </p:nvPicPr>
        <p:blipFill>
          <a:blip r:embed="rId3">
            <a:alphaModFix/>
          </a:blip>
          <a:stretch>
            <a:fillRect/>
          </a:stretch>
        </p:blipFill>
        <p:spPr>
          <a:xfrm>
            <a:off x="9406575" y="277175"/>
            <a:ext cx="609725" cy="635425"/>
          </a:xfrm>
          <a:prstGeom prst="rect">
            <a:avLst/>
          </a:prstGeom>
          <a:noFill/>
          <a:ln>
            <a:noFill/>
          </a:ln>
        </p:spPr>
      </p:pic>
      <p:sp>
        <p:nvSpPr>
          <p:cNvPr id="115" name="Google Shape;115;p19"/>
          <p:cNvSpPr txBox="1">
            <a:spLocks noGrp="1"/>
          </p:cNvSpPr>
          <p:nvPr>
            <p:ph type="subTitle" idx="1"/>
          </p:nvPr>
        </p:nvSpPr>
        <p:spPr>
          <a:xfrm>
            <a:off x="10168712" y="277175"/>
            <a:ext cx="1789200" cy="767700"/>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F2F2F2"/>
              </a:buClr>
              <a:buSzPts val="2400"/>
              <a:buNone/>
            </a:pPr>
            <a:r>
              <a:rPr lang="en-US" sz="1300">
                <a:solidFill>
                  <a:schemeClr val="lt1"/>
                </a:solidFill>
              </a:rPr>
              <a:t>Determine the needs of a local organization and the organization’s impact on our community</a:t>
            </a:r>
            <a:endParaRPr sz="13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ctrTitle"/>
          </p:nvPr>
        </p:nvSpPr>
        <p:spPr>
          <a:xfrm>
            <a:off x="653093" y="429553"/>
            <a:ext cx="10885800" cy="112500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2"/>
              </a:buClr>
              <a:buSzPts val="4400"/>
              <a:buFont typeface="Century Gothic"/>
              <a:buNone/>
            </a:pPr>
            <a:r>
              <a:rPr lang="en-US"/>
              <a:t>What do you know about ___________?</a:t>
            </a:r>
            <a:endParaRPr>
              <a:solidFill>
                <a:srgbClr val="DF367F"/>
              </a:solidFill>
            </a:endParaRPr>
          </a:p>
        </p:txBody>
      </p:sp>
      <p:sp>
        <p:nvSpPr>
          <p:cNvPr id="121" name="Google Shape;121;p20"/>
          <p:cNvSpPr txBox="1">
            <a:spLocks noGrp="1"/>
          </p:cNvSpPr>
          <p:nvPr>
            <p:ph type="sldNum" idx="12"/>
          </p:nvPr>
        </p:nvSpPr>
        <p:spPr>
          <a:xfrm>
            <a:off x="11194212" y="6455464"/>
            <a:ext cx="388200" cy="3651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a:p>
        </p:txBody>
      </p:sp>
      <p:cxnSp>
        <p:nvCxnSpPr>
          <p:cNvPr id="122" name="Google Shape;122;p20"/>
          <p:cNvCxnSpPr/>
          <p:nvPr/>
        </p:nvCxnSpPr>
        <p:spPr>
          <a:xfrm>
            <a:off x="3814525" y="1868750"/>
            <a:ext cx="0" cy="4134300"/>
          </a:xfrm>
          <a:prstGeom prst="straightConnector1">
            <a:avLst/>
          </a:prstGeom>
          <a:noFill/>
          <a:ln w="9525" cap="flat" cmpd="sng">
            <a:solidFill>
              <a:schemeClr val="lt1"/>
            </a:solidFill>
            <a:prstDash val="solid"/>
            <a:round/>
            <a:headEnd type="none" w="med" len="med"/>
            <a:tailEnd type="none" w="med" len="med"/>
          </a:ln>
        </p:spPr>
      </p:cxnSp>
      <p:sp>
        <p:nvSpPr>
          <p:cNvPr id="123" name="Google Shape;123;p20"/>
          <p:cNvSpPr txBox="1">
            <a:spLocks noGrp="1"/>
          </p:cNvSpPr>
          <p:nvPr>
            <p:ph type="subTitle" idx="1"/>
          </p:nvPr>
        </p:nvSpPr>
        <p:spPr>
          <a:xfrm>
            <a:off x="586525" y="1959175"/>
            <a:ext cx="2311800" cy="499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dk2"/>
              </a:buClr>
              <a:buSzPts val="2400"/>
              <a:buNone/>
            </a:pPr>
            <a:r>
              <a:rPr lang="en-US">
                <a:solidFill>
                  <a:schemeClr val="lt1"/>
                </a:solidFill>
              </a:rPr>
              <a:t>KNOW</a:t>
            </a:r>
            <a:endParaRPr>
              <a:solidFill>
                <a:schemeClr val="lt1"/>
              </a:solidFill>
            </a:endParaRPr>
          </a:p>
        </p:txBody>
      </p:sp>
      <p:sp>
        <p:nvSpPr>
          <p:cNvPr id="124" name="Google Shape;124;p20"/>
          <p:cNvSpPr txBox="1">
            <a:spLocks noGrp="1"/>
          </p:cNvSpPr>
          <p:nvPr>
            <p:ph type="subTitle" idx="1"/>
          </p:nvPr>
        </p:nvSpPr>
        <p:spPr>
          <a:xfrm>
            <a:off x="4673025" y="1868750"/>
            <a:ext cx="2589900" cy="499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dk2"/>
              </a:buClr>
              <a:buSzPts val="2400"/>
              <a:buNone/>
            </a:pPr>
            <a:r>
              <a:rPr lang="en-US">
                <a:solidFill>
                  <a:schemeClr val="lt1"/>
                </a:solidFill>
              </a:rPr>
              <a:t>WANT TO KNOW</a:t>
            </a:r>
            <a:endParaRPr>
              <a:solidFill>
                <a:schemeClr val="lt1"/>
              </a:solidFill>
            </a:endParaRPr>
          </a:p>
        </p:txBody>
      </p:sp>
      <p:sp>
        <p:nvSpPr>
          <p:cNvPr id="125" name="Google Shape;125;p20"/>
          <p:cNvSpPr txBox="1">
            <a:spLocks noGrp="1"/>
          </p:cNvSpPr>
          <p:nvPr>
            <p:ph type="subTitle" idx="1"/>
          </p:nvPr>
        </p:nvSpPr>
        <p:spPr>
          <a:xfrm>
            <a:off x="9363400" y="1868750"/>
            <a:ext cx="1554300" cy="499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2"/>
              </a:buClr>
              <a:buSzPts val="2400"/>
              <a:buNone/>
            </a:pPr>
            <a:r>
              <a:rPr lang="en-US">
                <a:solidFill>
                  <a:schemeClr val="lt1"/>
                </a:solidFill>
              </a:rPr>
              <a:t>LEARNED</a:t>
            </a:r>
            <a:endParaRPr>
              <a:solidFill>
                <a:schemeClr val="lt1"/>
              </a:solidFill>
            </a:endParaRPr>
          </a:p>
        </p:txBody>
      </p:sp>
      <p:cxnSp>
        <p:nvCxnSpPr>
          <p:cNvPr id="126" name="Google Shape;126;p20"/>
          <p:cNvCxnSpPr/>
          <p:nvPr/>
        </p:nvCxnSpPr>
        <p:spPr>
          <a:xfrm>
            <a:off x="8211900" y="1959175"/>
            <a:ext cx="0" cy="4063500"/>
          </a:xfrm>
          <a:prstGeom prst="straightConnector1">
            <a:avLst/>
          </a:prstGeom>
          <a:noFill/>
          <a:ln w="9525" cap="flat" cmpd="sng">
            <a:solidFill>
              <a:schemeClr val="lt1"/>
            </a:solidFill>
            <a:prstDash val="solid"/>
            <a:round/>
            <a:headEnd type="none" w="med" len="med"/>
            <a:tailEnd type="none" w="med" len="med"/>
          </a:ln>
        </p:spPr>
      </p:cxnSp>
      <p:cxnSp>
        <p:nvCxnSpPr>
          <p:cNvPr id="127" name="Google Shape;127;p20"/>
          <p:cNvCxnSpPr/>
          <p:nvPr/>
        </p:nvCxnSpPr>
        <p:spPr>
          <a:xfrm>
            <a:off x="136000" y="2562950"/>
            <a:ext cx="11977200" cy="0"/>
          </a:xfrm>
          <a:prstGeom prst="straightConnector1">
            <a:avLst/>
          </a:prstGeom>
          <a:noFill/>
          <a:ln w="9525" cap="flat" cmpd="sng">
            <a:solidFill>
              <a:schemeClr val="lt1"/>
            </a:solidFill>
            <a:prstDash val="solid"/>
            <a:round/>
            <a:headEnd type="none" w="med" len="med"/>
            <a:tailEnd type="none" w="med" len="med"/>
          </a:ln>
        </p:spPr>
      </p:cxnSp>
      <p:pic>
        <p:nvPicPr>
          <p:cNvPr id="128" name="Google Shape;128;p20"/>
          <p:cNvPicPr preferRelativeResize="0"/>
          <p:nvPr/>
        </p:nvPicPr>
        <p:blipFill>
          <a:blip r:embed="rId3">
            <a:alphaModFix/>
          </a:blip>
          <a:stretch>
            <a:fillRect/>
          </a:stretch>
        </p:blipFill>
        <p:spPr>
          <a:xfrm>
            <a:off x="9319025" y="5425525"/>
            <a:ext cx="609725" cy="635425"/>
          </a:xfrm>
          <a:prstGeom prst="rect">
            <a:avLst/>
          </a:prstGeom>
          <a:noFill/>
          <a:ln>
            <a:noFill/>
          </a:ln>
        </p:spPr>
      </p:pic>
      <p:sp>
        <p:nvSpPr>
          <p:cNvPr id="129" name="Google Shape;129;p20"/>
          <p:cNvSpPr txBox="1">
            <a:spLocks noGrp="1"/>
          </p:cNvSpPr>
          <p:nvPr>
            <p:ph type="subTitle" idx="1"/>
          </p:nvPr>
        </p:nvSpPr>
        <p:spPr>
          <a:xfrm>
            <a:off x="10081162" y="5425525"/>
            <a:ext cx="1789200" cy="767700"/>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F2F2F2"/>
              </a:buClr>
              <a:buSzPts val="2400"/>
              <a:buNone/>
            </a:pPr>
            <a:r>
              <a:rPr lang="en-US" sz="1300">
                <a:solidFill>
                  <a:schemeClr val="lt1"/>
                </a:solidFill>
              </a:rPr>
              <a:t>Determine the needs of a local organization and the organization’s impact on our community</a:t>
            </a:r>
            <a:endParaRPr sz="13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ctrTitle"/>
          </p:nvPr>
        </p:nvSpPr>
        <p:spPr>
          <a:xfrm>
            <a:off x="282300" y="691825"/>
            <a:ext cx="11627400" cy="1125000"/>
          </a:xfrm>
          <a:prstGeom prst="rect">
            <a:avLst/>
          </a:prstGeom>
          <a:noFill/>
          <a:ln>
            <a:noFill/>
          </a:ln>
        </p:spPr>
        <p:txBody>
          <a:bodyPr spcFirstLastPara="1" wrap="square" lIns="0" tIns="0" rIns="0" bIns="0" anchor="ctr" anchorCtr="0">
            <a:normAutofit fontScale="90000"/>
          </a:bodyPr>
          <a:lstStyle/>
          <a:p>
            <a:pPr marL="0" lvl="0" indent="0" algn="ctr" rtl="0">
              <a:lnSpc>
                <a:spcPct val="100000"/>
              </a:lnSpc>
              <a:spcBef>
                <a:spcPts val="0"/>
              </a:spcBef>
              <a:spcAft>
                <a:spcPts val="0"/>
              </a:spcAft>
              <a:buClr>
                <a:schemeClr val="lt2"/>
              </a:buClr>
              <a:buSzPct val="100000"/>
              <a:buFont typeface="Century Gothic"/>
              <a:buNone/>
            </a:pPr>
            <a:r>
              <a:rPr lang="en-US"/>
              <a:t>___________ IS OUR GUEST SPEAKER FROM </a:t>
            </a:r>
            <a:br>
              <a:rPr lang="en-US"/>
            </a:br>
            <a:r>
              <a:rPr lang="en-US"/>
              <a:t>________________________________</a:t>
            </a:r>
            <a:endParaRPr>
              <a:solidFill>
                <a:srgbClr val="DF367F"/>
              </a:solidFill>
            </a:endParaRPr>
          </a:p>
        </p:txBody>
      </p:sp>
      <p:pic>
        <p:nvPicPr>
          <p:cNvPr id="135" name="Google Shape;135;p21"/>
          <p:cNvPicPr preferRelativeResize="0"/>
          <p:nvPr/>
        </p:nvPicPr>
        <p:blipFill>
          <a:blip r:embed="rId3">
            <a:alphaModFix/>
          </a:blip>
          <a:stretch>
            <a:fillRect/>
          </a:stretch>
        </p:blipFill>
        <p:spPr>
          <a:xfrm>
            <a:off x="9358375" y="5328400"/>
            <a:ext cx="609725" cy="635425"/>
          </a:xfrm>
          <a:prstGeom prst="rect">
            <a:avLst/>
          </a:prstGeom>
          <a:noFill/>
          <a:ln>
            <a:noFill/>
          </a:ln>
        </p:spPr>
      </p:pic>
      <p:sp>
        <p:nvSpPr>
          <p:cNvPr id="136" name="Google Shape;136;p21"/>
          <p:cNvSpPr txBox="1">
            <a:spLocks noGrp="1"/>
          </p:cNvSpPr>
          <p:nvPr>
            <p:ph type="subTitle" idx="1"/>
          </p:nvPr>
        </p:nvSpPr>
        <p:spPr>
          <a:xfrm>
            <a:off x="10120512" y="5328400"/>
            <a:ext cx="1789200" cy="767700"/>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F2F2F2"/>
              </a:buClr>
              <a:buSzPts val="2400"/>
              <a:buNone/>
            </a:pPr>
            <a:r>
              <a:rPr lang="en-US" sz="1300">
                <a:solidFill>
                  <a:schemeClr val="lt1"/>
                </a:solidFill>
              </a:rPr>
              <a:t>Determine the needs of a local organization and the organization’s impact on our community</a:t>
            </a:r>
            <a:endParaRPr sz="1300">
              <a:solidFill>
                <a:schemeClr val="lt1"/>
              </a:solidFill>
            </a:endParaRPr>
          </a:p>
        </p:txBody>
      </p:sp>
      <p:sp>
        <p:nvSpPr>
          <p:cNvPr id="137" name="Google Shape;137;p21"/>
          <p:cNvSpPr txBox="1"/>
          <p:nvPr/>
        </p:nvSpPr>
        <p:spPr>
          <a:xfrm>
            <a:off x="1000525" y="2554750"/>
            <a:ext cx="6158700" cy="19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a:solidFill>
                  <a:schemeClr val="lt1"/>
                </a:solidFill>
                <a:latin typeface="Century Gothic"/>
                <a:ea typeface="Century Gothic"/>
                <a:cs typeface="Century Gothic"/>
                <a:sym typeface="Century Gothic"/>
              </a:rPr>
              <a:t>MISSION STATEMENT…</a:t>
            </a:r>
            <a:endParaRPr sz="2100">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2100">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2100">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2100">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2100">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2100">
                <a:solidFill>
                  <a:schemeClr val="lt1"/>
                </a:solidFill>
                <a:latin typeface="Century Gothic"/>
                <a:ea typeface="Century Gothic"/>
                <a:cs typeface="Century Gothic"/>
                <a:sym typeface="Century Gothic"/>
              </a:rPr>
              <a:t>NEEDS OF THE ORGANIZATION…</a:t>
            </a:r>
            <a:endParaRPr sz="2100">
              <a:solidFill>
                <a:schemeClr val="lt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Title slides">
  <a:themeElements>
    <a:clrScheme name="OtterCares 1">
      <a:dk1>
        <a:srgbClr val="3C2415"/>
      </a:dk1>
      <a:lt1>
        <a:srgbClr val="FFFFFF"/>
      </a:lt1>
      <a:dk2>
        <a:srgbClr val="E74179"/>
      </a:dk2>
      <a:lt2>
        <a:srgbClr val="FFFFFF"/>
      </a:lt2>
      <a:accent1>
        <a:srgbClr val="E74179"/>
      </a:accent1>
      <a:accent2>
        <a:srgbClr val="3C2415"/>
      </a:accent2>
      <a:accent3>
        <a:srgbClr val="1D1A19"/>
      </a:accent3>
      <a:accent4>
        <a:srgbClr val="69A2B9"/>
      </a:accent4>
      <a:accent5>
        <a:srgbClr val="1D1A19"/>
      </a:accent5>
      <a:accent6>
        <a:srgbClr val="1D1A19"/>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nsition slides">
  <a:themeElements>
    <a:clrScheme name="OtterCares 1">
      <a:dk1>
        <a:srgbClr val="3C2415"/>
      </a:dk1>
      <a:lt1>
        <a:srgbClr val="FFFFFF"/>
      </a:lt1>
      <a:dk2>
        <a:srgbClr val="E74179"/>
      </a:dk2>
      <a:lt2>
        <a:srgbClr val="FFFFFF"/>
      </a:lt2>
      <a:accent1>
        <a:srgbClr val="E74179"/>
      </a:accent1>
      <a:accent2>
        <a:srgbClr val="3C2415"/>
      </a:accent2>
      <a:accent3>
        <a:srgbClr val="1D1A19"/>
      </a:accent3>
      <a:accent4>
        <a:srgbClr val="69A2B9"/>
      </a:accent4>
      <a:accent5>
        <a:srgbClr val="1D1A19"/>
      </a:accent5>
      <a:accent6>
        <a:srgbClr val="1D1A19"/>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1194</Words>
  <Application>Microsoft Office PowerPoint</Application>
  <PresentationFormat>Widescreen</PresentationFormat>
  <Paragraphs>78</Paragraphs>
  <Slides>4</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Symbol</vt:lpstr>
      <vt:lpstr>Century Gothic</vt:lpstr>
      <vt:lpstr>Arial</vt:lpstr>
      <vt:lpstr>Verdana</vt:lpstr>
      <vt:lpstr>Calibri</vt:lpstr>
      <vt:lpstr>Title slides</vt:lpstr>
      <vt:lpstr>Transition slides</vt:lpstr>
      <vt:lpstr>LESSON 6 - CLASS SERVICE PROJECT</vt:lpstr>
      <vt:lpstr>VOCABULARY REVIEW</vt:lpstr>
      <vt:lpstr>What do you know about ___________?</vt:lpstr>
      <vt:lpstr>___________ IS OUR GUEST SPEAKER FROM  ________________________________</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6 - CLASS SERVICE PROJECT</dc:title>
  <cp:lastModifiedBy>Kelsey Noroski</cp:lastModifiedBy>
  <cp:revision>1</cp:revision>
  <dcterms:modified xsi:type="dcterms:W3CDTF">2023-11-02T21:59:18Z</dcterms:modified>
</cp:coreProperties>
</file>