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677803830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96778038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67d35cb0e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967d35cb0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967d35cb0e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967d35cb0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d6f223d3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ad6f223d3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2ad6f223d3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967d35cb0e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967d35cb0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1">
  <p:cSld name="Cover – Generic 1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" name="Google Shape;15;p2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12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" name="Google Shape;71;p1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Google Shape;77;p1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3" name="Google Shape;83;p1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Simple">
  <p:cSld name="End – Simple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/>
          </p:nvPr>
        </p:nvSpPr>
        <p:spPr>
          <a:xfrm>
            <a:off x="653143" y="3429000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7" name="Google Shape;87;p15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– With subhead">
  <p:cSld name="End – With subhead"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653143" y="2714091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2165311" y="4292202"/>
            <a:ext cx="7861379" cy="127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" name="Google Shape;92;p16" descr="A picture containing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Generic 2">
  <p:cSld name="Cover – Generic 2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3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4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" name="Google Shape;33;p5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6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>
            <a:spLocks noGrp="1"/>
          </p:cNvSpPr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5" name="Google Shape;45;p7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Brown">
  <p:cSld name="Transition – Brown">
    <p:bg>
      <p:bgPr>
        <a:solidFill>
          <a:schemeClr val="dk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3" name="Google Shape;53;p9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ink">
  <p:cSld name="Transition – Pink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9" name="Google Shape;59;p10" descr="A picture containing text,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ctrTitle"/>
          </p:nvPr>
        </p:nvSpPr>
        <p:spPr>
          <a:xfrm>
            <a:off x="653143" y="2488878"/>
            <a:ext cx="10885714" cy="112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1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653143" y="3813153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5" name="Google Shape;65;p1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455464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youtube.com/watch?v=Z3_zdetxS6g" TargetMode="External"/><Relationship Id="rId7" Type="http://schemas.openxmlformats.org/officeDocument/2006/relationships/hyperlink" Target="https://www.youtube.com/watch?v=d1-H2UPeUR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8hW2mFaSy8M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ctrTitle"/>
          </p:nvPr>
        </p:nvSpPr>
        <p:spPr>
          <a:xfrm>
            <a:off x="691946" y="2093160"/>
            <a:ext cx="4800000" cy="45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LESSON 3 - WHO GIVES IN THE COMMUNITY?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174" y="2493475"/>
            <a:ext cx="5487750" cy="37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ctrTitle"/>
          </p:nvPr>
        </p:nvSpPr>
        <p:spPr>
          <a:xfrm>
            <a:off x="322700" y="687325"/>
            <a:ext cx="7149300" cy="13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Understanding </a:t>
            </a:r>
            <a:r>
              <a:rPr lang="en-US">
                <a:solidFill>
                  <a:srgbClr val="543019"/>
                </a:solidFill>
              </a:rPr>
              <a:t>guest philanthropists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1"/>
          </p:nvPr>
        </p:nvSpPr>
        <p:spPr>
          <a:xfrm>
            <a:off x="400400" y="3108425"/>
            <a:ext cx="7149300" cy="1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/>
              <a:t>Discuss biographies in small groups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/>
              <a:t>Discuss and select questions for the guests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7575" y="5822400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subTitle" idx="1"/>
          </p:nvPr>
        </p:nvSpPr>
        <p:spPr>
          <a:xfrm>
            <a:off x="9231200" y="5731200"/>
            <a:ext cx="27198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1700"/>
              <a:t>Identify the role of a philanthropist in a community</a:t>
            </a:r>
            <a:endParaRPr sz="1700"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63375" y="323450"/>
            <a:ext cx="3836200" cy="199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ctrTitle"/>
          </p:nvPr>
        </p:nvSpPr>
        <p:spPr>
          <a:xfrm>
            <a:off x="642918" y="4004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RULES FOR THE VISIT</a:t>
            </a:r>
            <a:endParaRPr>
              <a:solidFill>
                <a:srgbClr val="DF367F"/>
              </a:solidFill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"/>
          </p:nvPr>
        </p:nvSpPr>
        <p:spPr>
          <a:xfrm>
            <a:off x="2894750" y="2030200"/>
            <a:ext cx="7285500" cy="3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Students will be assigned questions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Take notes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Listen for key terms and big ideas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Learn as much as you can from this guest</a:t>
            </a:r>
            <a:endParaRPr sz="2800">
              <a:solidFill>
                <a:schemeClr val="lt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solidFill>
                  <a:schemeClr val="lt1"/>
                </a:solidFill>
              </a:rPr>
              <a:t>Seek evidence of the 3 T’s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117" name="Google Shape;117;p19"/>
          <p:cNvCxnSpPr/>
          <p:nvPr/>
        </p:nvCxnSpPr>
        <p:spPr>
          <a:xfrm>
            <a:off x="1229400" y="1403325"/>
            <a:ext cx="97332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425" y="5229850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>
            <a:spLocks noGrp="1"/>
          </p:cNvSpPr>
          <p:nvPr>
            <p:ph type="subTitle" idx="1"/>
          </p:nvPr>
        </p:nvSpPr>
        <p:spPr>
          <a:xfrm>
            <a:off x="9406050" y="5138650"/>
            <a:ext cx="2719800" cy="10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sz="1700">
                <a:solidFill>
                  <a:schemeClr val="lt1"/>
                </a:solidFill>
              </a:rPr>
              <a:t>Identify the role of a philanthropist in a community</a:t>
            </a: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ctrTitle"/>
          </p:nvPr>
        </p:nvSpPr>
        <p:spPr>
          <a:xfrm>
            <a:off x="662293" y="98325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_____________ is a local philanthropist</a:t>
            </a:r>
            <a:endParaRPr>
              <a:solidFill>
                <a:srgbClr val="DF367F"/>
              </a:solidFill>
            </a:endParaRPr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874275" y="3176450"/>
            <a:ext cx="57798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questions do you have for our guest?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550" y="2419624"/>
            <a:ext cx="3997975" cy="299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ctrTitle"/>
          </p:nvPr>
        </p:nvSpPr>
        <p:spPr>
          <a:xfrm>
            <a:off x="642918" y="4004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RULES FOR THE VIDEOS</a:t>
            </a:r>
            <a:endParaRPr>
              <a:solidFill>
                <a:srgbClr val="DF367F"/>
              </a:solidFill>
            </a:endParaRPr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3059900" y="1629300"/>
            <a:ext cx="7285500" cy="21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Listen for key terms and big ideas</a:t>
            </a: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Learn as much as you can from these philanthropists</a:t>
            </a: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-US" sz="2700">
                <a:solidFill>
                  <a:schemeClr val="lt1"/>
                </a:solidFill>
              </a:rPr>
              <a:t>Seek evidence of the 3 T’s</a:t>
            </a: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135" name="Google Shape;135;p21"/>
          <p:cNvCxnSpPr/>
          <p:nvPr/>
        </p:nvCxnSpPr>
        <p:spPr>
          <a:xfrm>
            <a:off x="1230450" y="1403325"/>
            <a:ext cx="97332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pic>
        <p:nvPicPr>
          <p:cNvPr id="136" name="Google Shape;136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8375" y="4225600"/>
            <a:ext cx="1819500" cy="201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6850" y="4229188"/>
            <a:ext cx="1898300" cy="21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74825" y="4272925"/>
            <a:ext cx="1819500" cy="201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/>
          <p:nvPr/>
        </p:nvSpPr>
        <p:spPr>
          <a:xfrm>
            <a:off x="1130175" y="4050675"/>
            <a:ext cx="2175900" cy="2107200"/>
          </a:xfrm>
          <a:prstGeom prst="rect">
            <a:avLst/>
          </a:prstGeom>
          <a:noFill/>
          <a:ln w="28575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1398800" y="5245500"/>
            <a:ext cx="16611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NANCY RICHARDSON</a:t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4997875" y="4050675"/>
            <a:ext cx="2175900" cy="2107200"/>
          </a:xfrm>
          <a:prstGeom prst="rect">
            <a:avLst/>
          </a:prstGeom>
          <a:noFill/>
          <a:ln w="28575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5266500" y="5245500"/>
            <a:ext cx="16611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JEN &amp; L.J. HOUSKA</a:t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9043775" y="4050675"/>
            <a:ext cx="2175900" cy="2107200"/>
          </a:xfrm>
          <a:prstGeom prst="rect">
            <a:avLst/>
          </a:prstGeom>
          <a:noFill/>
          <a:ln w="28575" cap="flat" cmpd="sng">
            <a:solidFill>
              <a:srgbClr val="DF36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9312400" y="5245500"/>
            <a:ext cx="16611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KENNA CHRISTIAN</a:t>
            </a:r>
            <a:endParaRPr sz="17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ctrTitle"/>
          </p:nvPr>
        </p:nvSpPr>
        <p:spPr>
          <a:xfrm>
            <a:off x="653093" y="6724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/>
              <a:t>Nancy Richardson, Jen &amp; L.J. Houska, and Kenna Christian are </a:t>
            </a:r>
            <a:r>
              <a:rPr lang="en-US">
                <a:solidFill>
                  <a:srgbClr val="DF367F"/>
                </a:solidFill>
              </a:rPr>
              <a:t>PHILANTHROPISTS.</a:t>
            </a:r>
            <a:endParaRPr>
              <a:solidFill>
                <a:srgbClr val="DF367F"/>
              </a:solidFill>
            </a:endParaRPr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1" name="Google Shape;151;p22"/>
          <p:cNvSpPr txBox="1"/>
          <p:nvPr/>
        </p:nvSpPr>
        <p:spPr>
          <a:xfrm>
            <a:off x="728550" y="3176450"/>
            <a:ext cx="57798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Did the videos answer all of our questions?</a:t>
            </a:r>
            <a:endParaRPr sz="3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550" y="2419624"/>
            <a:ext cx="3997975" cy="2999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ctrTitle"/>
          </p:nvPr>
        </p:nvSpPr>
        <p:spPr>
          <a:xfrm>
            <a:off x="642918" y="4004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I AM A PHILANTHROPIST</a:t>
            </a:r>
            <a:endParaRPr>
              <a:solidFill>
                <a:srgbClr val="DF367F"/>
              </a:solidFill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950" y="1840551"/>
            <a:ext cx="2862225" cy="405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350" y="1840551"/>
            <a:ext cx="2697861" cy="40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4537475" y="2179850"/>
            <a:ext cx="23205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Circle words that describe you. Underline what you would like to work on.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5497925" y="4362700"/>
            <a:ext cx="23205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2-3 sentences about how you can give your 3Ts to someone in need in your community.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4" name="Google Shape;164;p23"/>
          <p:cNvCxnSpPr/>
          <p:nvPr/>
        </p:nvCxnSpPr>
        <p:spPr>
          <a:xfrm flipH="1">
            <a:off x="3905700" y="2998250"/>
            <a:ext cx="1139400" cy="445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23"/>
          <p:cNvCxnSpPr/>
          <p:nvPr/>
        </p:nvCxnSpPr>
        <p:spPr>
          <a:xfrm rot="10800000" flipH="1">
            <a:off x="7217600" y="3910000"/>
            <a:ext cx="1008000" cy="452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23"/>
          <p:cNvCxnSpPr/>
          <p:nvPr/>
        </p:nvCxnSpPr>
        <p:spPr>
          <a:xfrm>
            <a:off x="1230450" y="1403325"/>
            <a:ext cx="97332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Dot"/>
            <a:round/>
            <a:headEnd type="none" w="med" len="med"/>
            <a:tailEnd type="none" w="med" len="med"/>
          </a:ln>
        </p:spPr>
      </p:cxnSp>
      <p:sp>
        <p:nvSpPr>
          <p:cNvPr id="167" name="Google Shape;167;p23"/>
          <p:cNvSpPr txBox="1"/>
          <p:nvPr/>
        </p:nvSpPr>
        <p:spPr>
          <a:xfrm>
            <a:off x="1697463" y="5895375"/>
            <a:ext cx="1243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FRONT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9223663" y="5895375"/>
            <a:ext cx="1243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ctrTitle"/>
          </p:nvPr>
        </p:nvSpPr>
        <p:spPr>
          <a:xfrm>
            <a:off x="653093" y="42955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Reflecting on the </a:t>
            </a:r>
            <a:r>
              <a:rPr lang="en-US">
                <a:solidFill>
                  <a:srgbClr val="DF367F"/>
                </a:solidFill>
              </a:rPr>
              <a:t>3T’s</a:t>
            </a:r>
            <a:endParaRPr>
              <a:solidFill>
                <a:srgbClr val="DF367F"/>
              </a:solidFill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cxnSp>
        <p:nvCxnSpPr>
          <p:cNvPr id="175" name="Google Shape;175;p24"/>
          <p:cNvCxnSpPr/>
          <p:nvPr/>
        </p:nvCxnSpPr>
        <p:spPr>
          <a:xfrm>
            <a:off x="3814525" y="1868750"/>
            <a:ext cx="0" cy="4134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24"/>
          <p:cNvSpPr txBox="1">
            <a:spLocks noGrp="1"/>
          </p:cNvSpPr>
          <p:nvPr>
            <p:ph type="subTitle" idx="1"/>
          </p:nvPr>
        </p:nvSpPr>
        <p:spPr>
          <a:xfrm>
            <a:off x="281725" y="1959175"/>
            <a:ext cx="23118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Time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4520625" y="1868750"/>
            <a:ext cx="23118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Talent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1"/>
          </p:nvPr>
        </p:nvSpPr>
        <p:spPr>
          <a:xfrm>
            <a:off x="9134800" y="1868750"/>
            <a:ext cx="1554300" cy="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Treasure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79" name="Google Shape;179;p24"/>
          <p:cNvCxnSpPr/>
          <p:nvPr/>
        </p:nvCxnSpPr>
        <p:spPr>
          <a:xfrm>
            <a:off x="8211900" y="1959175"/>
            <a:ext cx="0" cy="406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750" y="1794022"/>
            <a:ext cx="649270" cy="6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0875" y="1794025"/>
            <a:ext cx="684156" cy="6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9100" y="1868750"/>
            <a:ext cx="706384" cy="499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4"/>
          <p:cNvCxnSpPr/>
          <p:nvPr/>
        </p:nvCxnSpPr>
        <p:spPr>
          <a:xfrm>
            <a:off x="136000" y="2562950"/>
            <a:ext cx="1197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Widescreen</PresentationFormat>
  <Paragraphs>42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Century Gothic</vt:lpstr>
      <vt:lpstr>Arial</vt:lpstr>
      <vt:lpstr>Calibri</vt:lpstr>
      <vt:lpstr>Verdana</vt:lpstr>
      <vt:lpstr>Title slides</vt:lpstr>
      <vt:lpstr>Transition slides</vt:lpstr>
      <vt:lpstr>LESSON 3 - WHO GIVES IN THE COMMUNITY?</vt:lpstr>
      <vt:lpstr>Understanding guest philanthropists</vt:lpstr>
      <vt:lpstr>RULES FOR THE VISIT</vt:lpstr>
      <vt:lpstr>_____________ is a local philanthropist</vt:lpstr>
      <vt:lpstr>RULES FOR THE VIDEOS</vt:lpstr>
      <vt:lpstr>Nancy Richardson, Jen &amp; L.J. Houska, and Kenna Christian are PHILANTHROPISTS.</vt:lpstr>
      <vt:lpstr>I AM A PHILANTHROPIST</vt:lpstr>
      <vt:lpstr>Reflecting on the 3T’s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3 - WHO GIVES IN THE COMMUNITY?</dc:title>
  <dc:creator>Kelsey Noroski</dc:creator>
  <cp:lastModifiedBy>Kelsey Noroski</cp:lastModifiedBy>
  <cp:revision>1</cp:revision>
  <dcterms:modified xsi:type="dcterms:W3CDTF">2024-01-10T18:27:34Z</dcterms:modified>
</cp:coreProperties>
</file>