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8" r:id="rId3"/>
    <p:sldMasterId id="2147483669" r:id="rId4"/>
    <p:sldMasterId id="214748367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12192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CenturyGothic-bold.fntdata"/><Relationship Id="rId12" Type="http://schemas.openxmlformats.org/officeDocument/2006/relationships/font" Target="fonts/CenturyGothic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CenturyGothic-boldItalic.fntdata"/><Relationship Id="rId14" Type="http://schemas.openxmlformats.org/officeDocument/2006/relationships/font" Target="fonts/CenturyGothic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7267e0d51a_0_4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9" name="Google Shape;139;g27267e0d51a_0_4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7267e0d51a_0_4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7267e0d51a_0_9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5" name="Google Shape;145;g27267e0d51a_0_9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g27267e0d51a_0_9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7267e0d51a_0_10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27267e0d51a_0_10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g27267e0d51a_0_10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7267e0d51a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g27267e0d51a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Relationship Id="rId3" Type="http://schemas.openxmlformats.org/officeDocument/2006/relationships/image" Target="../media/image2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jpg"/><Relationship Id="rId3" Type="http://schemas.openxmlformats.org/officeDocument/2006/relationships/image" Target="../media/image2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jpg"/><Relationship Id="rId3" Type="http://schemas.openxmlformats.org/officeDocument/2006/relationships/image" Target="../media/image6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0.jpg"/><Relationship Id="rId3" Type="http://schemas.openxmlformats.org/officeDocument/2006/relationships/image" Target="../media/image6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1.jpg"/><Relationship Id="rId3" Type="http://schemas.openxmlformats.org/officeDocument/2006/relationships/image" Target="../media/image6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jpg"/><Relationship Id="rId3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2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2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2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2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2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2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12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9" name="Google Shape;69;p12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0" name="Google Shape;7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3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3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Google Shape;75;p13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76" name="Google Shape;7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4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4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Google Shape;81;p14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82" name="Google Shape;82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6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Google Shape;87;p1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88" name="Google Shape;88;p16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9" name="Google Shape;89;p16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3722" y="6503780"/>
            <a:ext cx="1316735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93" name="Google Shape;93;p17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4" name="Google Shape;94;p17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5" name="Google Shape;95;p17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96" name="Google Shape;9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83722" y="6503780"/>
            <a:ext cx="1316735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9" name="Google Shape;99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0" name="Google Shape;100;p1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1" name="Google Shape;101;p1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22" y="6503780"/>
            <a:ext cx="1316735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5" name="Google Shape;105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06" name="Google Shape;106;p1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7" name="Google Shape;107;p1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8" name="Google Shape;108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22" y="6503780"/>
            <a:ext cx="1316735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1" name="Google Shape;111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2" name="Google Shape;112;p2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3" name="Google Shape;113;p2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14" name="Google Shape;11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22" y="6503780"/>
            <a:ext cx="1316735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7" name="Google Shape;117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18" name="Google Shape;118;p2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3722" y="6503780"/>
            <a:ext cx="1316735" cy="1645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73942" y="698926"/>
            <a:ext cx="1844117" cy="57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3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" name="Google Shape;127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73942" y="698926"/>
            <a:ext cx="1844117" cy="577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23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23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9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9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52" name="Google Shape;52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/>
          <p:nvPr/>
        </p:nvSpPr>
        <p:spPr>
          <a:xfrm>
            <a:off x="7932420" y="0"/>
            <a:ext cx="42597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0"/>
          <p:cNvSpPr txBox="1"/>
          <p:nvPr>
            <p:ph type="ctrTitle"/>
          </p:nvPr>
        </p:nvSpPr>
        <p:spPr>
          <a:xfrm>
            <a:off x="609600" y="1605788"/>
            <a:ext cx="6406200" cy="2161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10"/>
          <p:cNvSpPr txBox="1"/>
          <p:nvPr>
            <p:ph idx="1" type="subTitle"/>
          </p:nvPr>
        </p:nvSpPr>
        <p:spPr>
          <a:xfrm>
            <a:off x="609600" y="4035865"/>
            <a:ext cx="64062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58" name="Google Shape;58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/>
          <p:nvPr/>
        </p:nvSpPr>
        <p:spPr>
          <a:xfrm>
            <a:off x="0" y="0"/>
            <a:ext cx="79323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1"/>
          <p:cNvSpPr txBox="1"/>
          <p:nvPr>
            <p:ph type="ctrTitle"/>
          </p:nvPr>
        </p:nvSpPr>
        <p:spPr>
          <a:xfrm>
            <a:off x="609600" y="1821051"/>
            <a:ext cx="6400800" cy="21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Google Shape;62;p11"/>
          <p:cNvSpPr txBox="1"/>
          <p:nvPr>
            <p:ph idx="1" type="subTitle"/>
          </p:nvPr>
        </p:nvSpPr>
        <p:spPr>
          <a:xfrm>
            <a:off x="609600" y="4243380"/>
            <a:ext cx="64008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1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64" name="Google Shape;6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7" cy="447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4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3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Relationship Id="rId4" Type="http://schemas.openxmlformats.org/officeDocument/2006/relationships/image" Target="../media/image19.png"/><Relationship Id="rId10" Type="http://schemas.openxmlformats.org/officeDocument/2006/relationships/image" Target="../media/image28.png"/><Relationship Id="rId9" Type="http://schemas.openxmlformats.org/officeDocument/2006/relationships/image" Target="../media/image23.png"/><Relationship Id="rId5" Type="http://schemas.openxmlformats.org/officeDocument/2006/relationships/image" Target="../media/image16.png"/><Relationship Id="rId6" Type="http://schemas.openxmlformats.org/officeDocument/2006/relationships/image" Target="../media/image26.png"/><Relationship Id="rId7" Type="http://schemas.openxmlformats.org/officeDocument/2006/relationships/image" Target="../media/image15.png"/><Relationship Id="rId8" Type="http://schemas.openxmlformats.org/officeDocument/2006/relationships/image" Target="../media/image1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ctrTitle"/>
          </p:nvPr>
        </p:nvSpPr>
        <p:spPr>
          <a:xfrm>
            <a:off x="1051371" y="2073735"/>
            <a:ext cx="4800000" cy="450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5 - WHO CAN WE HELP?</a:t>
            </a:r>
            <a:endParaRPr/>
          </a:p>
        </p:txBody>
      </p:sp>
      <p:pic>
        <p:nvPicPr>
          <p:cNvPr id="136" name="Google Shape;13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9900" y="2752125"/>
            <a:ext cx="4663326" cy="3145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ctrTitle"/>
          </p:nvPr>
        </p:nvSpPr>
        <p:spPr>
          <a:xfrm>
            <a:off x="772725" y="2754595"/>
            <a:ext cx="64062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What is a </a:t>
            </a:r>
            <a:r>
              <a:rPr lang="en-US">
                <a:solidFill>
                  <a:srgbClr val="543019"/>
                </a:solidFill>
              </a:rPr>
              <a:t>NONPROFIT?</a:t>
            </a:r>
            <a:endParaRPr>
              <a:solidFill>
                <a:srgbClr val="543019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ctrTitle"/>
          </p:nvPr>
        </p:nvSpPr>
        <p:spPr>
          <a:xfrm>
            <a:off x="410150" y="347320"/>
            <a:ext cx="6406200" cy="1348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What is a </a:t>
            </a:r>
            <a:r>
              <a:rPr lang="en-US">
                <a:solidFill>
                  <a:srgbClr val="543019"/>
                </a:solidFill>
              </a:rPr>
              <a:t>NONPROFIT?</a:t>
            </a:r>
            <a:endParaRPr>
              <a:solidFill>
                <a:srgbClr val="543019"/>
              </a:solidFill>
            </a:endParaRPr>
          </a:p>
        </p:txBody>
      </p:sp>
      <p:sp>
        <p:nvSpPr>
          <p:cNvPr id="149" name="Google Shape;149;p26"/>
          <p:cNvSpPr txBox="1"/>
          <p:nvPr/>
        </p:nvSpPr>
        <p:spPr>
          <a:xfrm>
            <a:off x="787325" y="1906150"/>
            <a:ext cx="5760000" cy="13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nonprofit is an organization whose purpose is something other than making a profit.</a:t>
            </a:r>
            <a:endParaRPr/>
          </a:p>
        </p:txBody>
      </p:sp>
      <p:sp>
        <p:nvSpPr>
          <p:cNvPr id="150" name="Google Shape;150;p26"/>
          <p:cNvSpPr txBox="1"/>
          <p:nvPr/>
        </p:nvSpPr>
        <p:spPr>
          <a:xfrm>
            <a:off x="787325" y="3529600"/>
            <a:ext cx="5946300" cy="217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It’s like if you and your </a:t>
            </a:r>
            <a:r>
              <a:rPr lang="en-US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friends</a:t>
            </a:r>
            <a:r>
              <a:rPr lang="en-US" sz="24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started a club where you worked together to do really helpful things for people in your community, without making money for yourselves.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ctrTitle"/>
          </p:nvPr>
        </p:nvSpPr>
        <p:spPr>
          <a:xfrm>
            <a:off x="609600" y="1605788"/>
            <a:ext cx="6406200" cy="2161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7"/>
          <p:cNvSpPr txBox="1"/>
          <p:nvPr>
            <p:ph idx="1" type="subTitle"/>
          </p:nvPr>
        </p:nvSpPr>
        <p:spPr>
          <a:xfrm>
            <a:off x="609600" y="4035865"/>
            <a:ext cx="6406200" cy="165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7"/>
          <p:cNvSpPr txBox="1"/>
          <p:nvPr>
            <p:ph idx="2" type="body"/>
          </p:nvPr>
        </p:nvSpPr>
        <p:spPr>
          <a:xfrm>
            <a:off x="609600" y="6130593"/>
            <a:ext cx="4479900" cy="288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7"/>
          <p:cNvSpPr/>
          <p:nvPr/>
        </p:nvSpPr>
        <p:spPr>
          <a:xfrm>
            <a:off x="-72525" y="-41450"/>
            <a:ext cx="12274800" cy="69099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F3F3F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7"/>
          <p:cNvSpPr txBox="1"/>
          <p:nvPr/>
        </p:nvSpPr>
        <p:spPr>
          <a:xfrm>
            <a:off x="298275" y="1605800"/>
            <a:ext cx="45819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ANIMALS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1" name="Google Shape;161;p27"/>
          <p:cNvSpPr txBox="1"/>
          <p:nvPr/>
        </p:nvSpPr>
        <p:spPr>
          <a:xfrm>
            <a:off x="5072850" y="4367050"/>
            <a:ext cx="2046300" cy="94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KIDS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2" name="Google Shape;162;p27"/>
          <p:cNvSpPr txBox="1"/>
          <p:nvPr/>
        </p:nvSpPr>
        <p:spPr>
          <a:xfrm>
            <a:off x="-35025" y="5719900"/>
            <a:ext cx="45819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HOUSING NEEDS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3" name="Google Shape;163;p27"/>
          <p:cNvSpPr txBox="1"/>
          <p:nvPr/>
        </p:nvSpPr>
        <p:spPr>
          <a:xfrm>
            <a:off x="694350" y="3421188"/>
            <a:ext cx="45819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 ENVIRONMENT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8821825" y="2768088"/>
            <a:ext cx="45819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SCHOOL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5" name="Google Shape;165;p27"/>
          <p:cNvSpPr txBox="1"/>
          <p:nvPr/>
        </p:nvSpPr>
        <p:spPr>
          <a:xfrm>
            <a:off x="7352325" y="5691575"/>
            <a:ext cx="45819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INSECURITY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6" name="Google Shape;166;p27"/>
          <p:cNvSpPr txBox="1"/>
          <p:nvPr/>
        </p:nvSpPr>
        <p:spPr>
          <a:xfrm>
            <a:off x="7480275" y="710025"/>
            <a:ext cx="5221200" cy="110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WITH </a:t>
            </a:r>
            <a:b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MEDICAL NEEDS</a:t>
            </a:r>
            <a:endParaRPr sz="3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11326" y="2329938"/>
            <a:ext cx="731800" cy="93787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68" name="Google Shape;16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3700" y="3467447"/>
            <a:ext cx="731800" cy="101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631922" y="4772113"/>
            <a:ext cx="1144400" cy="115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643400" y="5118049"/>
            <a:ext cx="1144400" cy="973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21400" y="3652975"/>
            <a:ext cx="127635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97813" y="319563"/>
            <a:ext cx="9620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750825" y="5118050"/>
            <a:ext cx="7239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7"/>
          <p:cNvSpPr txBox="1"/>
          <p:nvPr/>
        </p:nvSpPr>
        <p:spPr>
          <a:xfrm>
            <a:off x="0" y="0"/>
            <a:ext cx="73524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000">
                <a:solidFill>
                  <a:srgbClr val="DF367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WANT TO HELP…</a:t>
            </a:r>
            <a:endParaRPr sz="2000">
              <a:solidFill>
                <a:srgbClr val="DF367F"/>
              </a:solidFill>
            </a:endParaRPr>
          </a:p>
        </p:txBody>
      </p:sp>
      <p:sp>
        <p:nvSpPr>
          <p:cNvPr id="175" name="Google Shape;175;p27"/>
          <p:cNvSpPr txBox="1"/>
          <p:nvPr/>
        </p:nvSpPr>
        <p:spPr>
          <a:xfrm>
            <a:off x="4880175" y="2418888"/>
            <a:ext cx="3000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PEOPLE WITH </a:t>
            </a:r>
            <a:b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b="1" lang="en-US" sz="35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DISABILITIES</a:t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84400" y="1764987"/>
            <a:ext cx="1220024" cy="11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8"/>
          <p:cNvSpPr txBox="1"/>
          <p:nvPr>
            <p:ph type="ctrTitle"/>
          </p:nvPr>
        </p:nvSpPr>
        <p:spPr>
          <a:xfrm>
            <a:off x="653093" y="2866503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 fontScale="90000"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00000"/>
              <a:buFont typeface="Century Gothic"/>
              <a:buNone/>
            </a:pPr>
            <a:r>
              <a:rPr lang="en-US"/>
              <a:t>WE ARE </a:t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66442"/>
              <a:buFont typeface="Century Gothic"/>
              <a:buNone/>
            </a:pPr>
            <a:r>
              <a:rPr lang="en-US" sz="6622">
                <a:solidFill>
                  <a:srgbClr val="DF367F"/>
                </a:solidFill>
              </a:rPr>
              <a:t>PHILANTHROPISTS!!</a:t>
            </a:r>
            <a:endParaRPr sz="6622">
              <a:solidFill>
                <a:srgbClr val="DF367F"/>
              </a:solidFill>
            </a:endParaRPr>
          </a:p>
        </p:txBody>
      </p:sp>
      <p:sp>
        <p:nvSpPr>
          <p:cNvPr id="182" name="Google Shape;182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