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3" r:id="rId4"/>
    <p:sldMasterId id="2147483674" r:id="rId5"/>
    <p:sldMasterId id="2147483675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y="5143500" cx="9144000"/>
  <p:notesSz cx="6858000" cy="9144000"/>
  <p:embeddedFontLst>
    <p:embeddedFont>
      <p:font typeface="Century Gothic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5" Type="http://schemas.openxmlformats.org/officeDocument/2006/relationships/font" Target="fonts/CenturyGothic-regular.fntdata"/><Relationship Id="rId14" Type="http://schemas.openxmlformats.org/officeDocument/2006/relationships/slide" Target="slides/slide7.xml"/><Relationship Id="rId17" Type="http://schemas.openxmlformats.org/officeDocument/2006/relationships/font" Target="fonts/CenturyGothic-italic.fntdata"/><Relationship Id="rId16" Type="http://schemas.openxmlformats.org/officeDocument/2006/relationships/font" Target="fonts/CenturyGothic-bold.fntdata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18" Type="http://schemas.openxmlformats.org/officeDocument/2006/relationships/font" Target="fonts/CenturyGothic-boldItalic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e0f376e22b_0_5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g2e0f376e22b_0_5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g2e0f376e22b_0_5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e0f376e22b_0_16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g2e0f376e22b_0_16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e0f376e22b_0_23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g2e0f376e22b_0_2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e0f376e22b_0_23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g2e0f376e22b_0_23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e0f376e22b_0_24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g2e0f376e22b_0_24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e0f376e22b_0_24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g2e0f376e22b_0_24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2e0f376e22b_0_25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g2e0f376e22b_0_25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jpg"/><Relationship Id="rId3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g"/><Relationship Id="rId3" Type="http://schemas.openxmlformats.org/officeDocument/2006/relationships/image" Target="../media/image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g"/><Relationship Id="rId3" Type="http://schemas.openxmlformats.org/officeDocument/2006/relationships/image" Target="../media/image1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jpg"/><Relationship Id="rId3" Type="http://schemas.openxmlformats.org/officeDocument/2006/relationships/image" Target="../media/image1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 – Generic 1">
  <p:cSld name="Cover – Generic 1">
    <p:bg>
      <p:bgPr>
        <a:solidFill>
          <a:schemeClr val="lt1"/>
        </a:solid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4"/>
          <p:cNvSpPr/>
          <p:nvPr/>
        </p:nvSpPr>
        <p:spPr>
          <a:xfrm>
            <a:off x="0" y="1440180"/>
            <a:ext cx="9144000" cy="3703200"/>
          </a:xfrm>
          <a:prstGeom prst="rect">
            <a:avLst/>
          </a:prstGeom>
          <a:solidFill>
            <a:srgbClr val="E7417A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4"/>
          <p:cNvSpPr txBox="1"/>
          <p:nvPr>
            <p:ph type="ctrTitle"/>
          </p:nvPr>
        </p:nvSpPr>
        <p:spPr>
          <a:xfrm>
            <a:off x="489857" y="2031117"/>
            <a:ext cx="8164500" cy="96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entury Gothic"/>
              <a:buNone/>
              <a:defRPr b="1" i="0" sz="33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54" name="Google Shape;54;p14"/>
          <p:cNvSpPr txBox="1"/>
          <p:nvPr>
            <p:ph idx="1" type="subTitle"/>
          </p:nvPr>
        </p:nvSpPr>
        <p:spPr>
          <a:xfrm>
            <a:off x="489857" y="3305965"/>
            <a:ext cx="8164500" cy="6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ctr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rgbClr val="F2F2F2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2F2F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ctr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ctr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ctr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Google Shape;55;p14"/>
          <p:cNvSpPr txBox="1"/>
          <p:nvPr>
            <p:ph idx="2" type="body"/>
          </p:nvPr>
        </p:nvSpPr>
        <p:spPr>
          <a:xfrm>
            <a:off x="2892028" y="4597945"/>
            <a:ext cx="3360000" cy="21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rgbClr val="FAD7E3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FAD7E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56" name="Google Shape;56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880457" y="524194"/>
            <a:ext cx="1383088" cy="4331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 – Generic 2">
  <p:cSld name="Cover – Generic 2">
    <p:bg>
      <p:bgPr>
        <a:solidFill>
          <a:schemeClr val="dk2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/>
          <p:nvPr/>
        </p:nvSpPr>
        <p:spPr>
          <a:xfrm>
            <a:off x="5949315" y="0"/>
            <a:ext cx="31947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5"/>
          <p:cNvSpPr txBox="1"/>
          <p:nvPr>
            <p:ph type="ctrTitle"/>
          </p:nvPr>
        </p:nvSpPr>
        <p:spPr>
          <a:xfrm>
            <a:off x="457200" y="1204341"/>
            <a:ext cx="4804800" cy="1621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entury Gothic"/>
              <a:buNone/>
              <a:defRPr b="1" i="0" sz="33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60" name="Google Shape;60;p15"/>
          <p:cNvSpPr txBox="1"/>
          <p:nvPr>
            <p:ph idx="1" type="subTitle"/>
          </p:nvPr>
        </p:nvSpPr>
        <p:spPr>
          <a:xfrm>
            <a:off x="457200" y="3026899"/>
            <a:ext cx="48048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rgbClr val="F2F2F2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2F2F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ctr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ctr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ctr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Google Shape;61;p15"/>
          <p:cNvSpPr txBox="1"/>
          <p:nvPr>
            <p:ph idx="2" type="body"/>
          </p:nvPr>
        </p:nvSpPr>
        <p:spPr>
          <a:xfrm>
            <a:off x="457200" y="4597945"/>
            <a:ext cx="3360000" cy="21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rgbClr val="FAD7E3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FAD7E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62" name="Google Shape;62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23697" y="2517865"/>
            <a:ext cx="1645920" cy="2057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 – Photo 1">
  <p:cSld name="Cover – Photo 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/>
          <p:nvPr/>
        </p:nvSpPr>
        <p:spPr>
          <a:xfrm>
            <a:off x="0" y="0"/>
            <a:ext cx="59493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6"/>
          <p:cNvSpPr txBox="1"/>
          <p:nvPr>
            <p:ph type="ctrTitle"/>
          </p:nvPr>
        </p:nvSpPr>
        <p:spPr>
          <a:xfrm>
            <a:off x="457200" y="1365788"/>
            <a:ext cx="4800600" cy="1615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Century Gothic"/>
              <a:buNone/>
              <a:defRPr b="1" i="0" sz="33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66" name="Google Shape;66;p16"/>
          <p:cNvSpPr txBox="1"/>
          <p:nvPr>
            <p:ph idx="1" type="subTitle"/>
          </p:nvPr>
        </p:nvSpPr>
        <p:spPr>
          <a:xfrm>
            <a:off x="457200" y="3182535"/>
            <a:ext cx="48006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ctr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ctr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ctr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Google Shape;67;p16"/>
          <p:cNvSpPr txBox="1"/>
          <p:nvPr>
            <p:ph idx="2" type="body"/>
          </p:nvPr>
        </p:nvSpPr>
        <p:spPr>
          <a:xfrm>
            <a:off x="457200" y="4597945"/>
            <a:ext cx="3360000" cy="21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rgbClr val="958C83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958C8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68" name="Google Shape;68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4347" y="595522"/>
            <a:ext cx="1097278" cy="1371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 – Photo 2">
  <p:cSld name="Cover – Photo 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/>
          <p:nvPr/>
        </p:nvSpPr>
        <p:spPr>
          <a:xfrm>
            <a:off x="0" y="0"/>
            <a:ext cx="59493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1" name="Google Shape;71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4347" y="595522"/>
            <a:ext cx="1097278" cy="13716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7"/>
          <p:cNvSpPr txBox="1"/>
          <p:nvPr>
            <p:ph type="ctrTitle"/>
          </p:nvPr>
        </p:nvSpPr>
        <p:spPr>
          <a:xfrm>
            <a:off x="457200" y="1365788"/>
            <a:ext cx="4800600" cy="1615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Century Gothic"/>
              <a:buNone/>
              <a:defRPr b="1" i="0" sz="33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73" name="Google Shape;73;p17"/>
          <p:cNvSpPr txBox="1"/>
          <p:nvPr>
            <p:ph idx="1" type="subTitle"/>
          </p:nvPr>
        </p:nvSpPr>
        <p:spPr>
          <a:xfrm>
            <a:off x="457200" y="3182535"/>
            <a:ext cx="48006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ctr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ctr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ctr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17"/>
          <p:cNvSpPr txBox="1"/>
          <p:nvPr>
            <p:ph idx="2" type="body"/>
          </p:nvPr>
        </p:nvSpPr>
        <p:spPr>
          <a:xfrm>
            <a:off x="457200" y="4597945"/>
            <a:ext cx="3360000" cy="21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rgbClr val="958C83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958C8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 – Photo 3">
  <p:cSld name="Cover – Photo 3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/>
          <p:nvPr/>
        </p:nvSpPr>
        <p:spPr>
          <a:xfrm>
            <a:off x="0" y="0"/>
            <a:ext cx="59493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7" name="Google Shape;77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4347" y="595522"/>
            <a:ext cx="1097278" cy="13716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8"/>
          <p:cNvSpPr txBox="1"/>
          <p:nvPr>
            <p:ph type="ctrTitle"/>
          </p:nvPr>
        </p:nvSpPr>
        <p:spPr>
          <a:xfrm>
            <a:off x="457200" y="1365788"/>
            <a:ext cx="4800600" cy="1615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Century Gothic"/>
              <a:buNone/>
              <a:defRPr b="1" i="0" sz="33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79" name="Google Shape;79;p18"/>
          <p:cNvSpPr txBox="1"/>
          <p:nvPr>
            <p:ph idx="1" type="subTitle"/>
          </p:nvPr>
        </p:nvSpPr>
        <p:spPr>
          <a:xfrm>
            <a:off x="457200" y="3182535"/>
            <a:ext cx="48006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ctr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ctr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ctr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Google Shape;80;p18"/>
          <p:cNvSpPr txBox="1"/>
          <p:nvPr>
            <p:ph idx="2" type="body"/>
          </p:nvPr>
        </p:nvSpPr>
        <p:spPr>
          <a:xfrm>
            <a:off x="457200" y="4597945"/>
            <a:ext cx="3360000" cy="21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rgbClr val="958C83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958C8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ver – Photo 4">
  <p:cSld name="1_Cover – Photo 4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9"/>
          <p:cNvSpPr/>
          <p:nvPr/>
        </p:nvSpPr>
        <p:spPr>
          <a:xfrm>
            <a:off x="0" y="0"/>
            <a:ext cx="59493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3" name="Google Shape;83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4347" y="595522"/>
            <a:ext cx="1097278" cy="13716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9"/>
          <p:cNvSpPr txBox="1"/>
          <p:nvPr>
            <p:ph type="ctrTitle"/>
          </p:nvPr>
        </p:nvSpPr>
        <p:spPr>
          <a:xfrm>
            <a:off x="457200" y="1365788"/>
            <a:ext cx="4800600" cy="1615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Century Gothic"/>
              <a:buNone/>
              <a:defRPr b="1" i="0" sz="33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85" name="Google Shape;85;p19"/>
          <p:cNvSpPr txBox="1"/>
          <p:nvPr>
            <p:ph idx="1" type="subTitle"/>
          </p:nvPr>
        </p:nvSpPr>
        <p:spPr>
          <a:xfrm>
            <a:off x="457200" y="3182535"/>
            <a:ext cx="48006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ctr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ctr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ctr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Google Shape;86;p19"/>
          <p:cNvSpPr txBox="1"/>
          <p:nvPr>
            <p:ph idx="2" type="body"/>
          </p:nvPr>
        </p:nvSpPr>
        <p:spPr>
          <a:xfrm>
            <a:off x="457200" y="4597945"/>
            <a:ext cx="3360000" cy="21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rgbClr val="958C83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958C8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1"/>
          <p:cNvSpPr txBox="1"/>
          <p:nvPr>
            <p:ph idx="1" type="body"/>
          </p:nvPr>
        </p:nvSpPr>
        <p:spPr>
          <a:xfrm>
            <a:off x="457200" y="1114425"/>
            <a:ext cx="8229600" cy="34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17500" lvl="0" marL="45720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rgbClr val="59514C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400"/>
              <a:buChar char="•"/>
              <a:defRPr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97" name="Google Shape;97;p21"/>
          <p:cNvSpPr txBox="1"/>
          <p:nvPr>
            <p:ph type="title"/>
          </p:nvPr>
        </p:nvSpPr>
        <p:spPr>
          <a:xfrm>
            <a:off x="463669" y="234730"/>
            <a:ext cx="8223000" cy="65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8" name="Google Shape;98;p21"/>
          <p:cNvSpPr txBox="1"/>
          <p:nvPr>
            <p:ph idx="11" type="ftr"/>
          </p:nvPr>
        </p:nvSpPr>
        <p:spPr>
          <a:xfrm>
            <a:off x="5309559" y="4841598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8C83"/>
              </a:buClr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2" type="sldNum"/>
          </p:nvPr>
        </p:nvSpPr>
        <p:spPr>
          <a:xfrm>
            <a:off x="8395659" y="4841598"/>
            <a:ext cx="291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2"/>
          <p:cNvSpPr txBox="1"/>
          <p:nvPr>
            <p:ph idx="1" type="body"/>
          </p:nvPr>
        </p:nvSpPr>
        <p:spPr>
          <a:xfrm>
            <a:off x="460466" y="1120356"/>
            <a:ext cx="3979200" cy="345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17500" lvl="0" marL="45720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rgbClr val="59514C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400"/>
              <a:buChar char="•"/>
              <a:defRPr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02" name="Google Shape;102;p22"/>
          <p:cNvSpPr txBox="1"/>
          <p:nvPr>
            <p:ph idx="2" type="body"/>
          </p:nvPr>
        </p:nvSpPr>
        <p:spPr>
          <a:xfrm>
            <a:off x="4707527" y="1114425"/>
            <a:ext cx="3979200" cy="34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17500" lvl="0" marL="45720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rgbClr val="59514C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400"/>
              <a:buChar char="•"/>
              <a:defRPr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03" name="Google Shape;103;p22"/>
          <p:cNvSpPr txBox="1"/>
          <p:nvPr>
            <p:ph idx="12" type="sldNum"/>
          </p:nvPr>
        </p:nvSpPr>
        <p:spPr>
          <a:xfrm>
            <a:off x="8395659" y="4841598"/>
            <a:ext cx="291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4" name="Google Shape;104;p22"/>
          <p:cNvSpPr txBox="1"/>
          <p:nvPr>
            <p:ph idx="11" type="ftr"/>
          </p:nvPr>
        </p:nvSpPr>
        <p:spPr>
          <a:xfrm>
            <a:off x="5309559" y="4841598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8C83"/>
              </a:buClr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5" name="Google Shape;105;p22"/>
          <p:cNvSpPr txBox="1"/>
          <p:nvPr>
            <p:ph type="title"/>
          </p:nvPr>
        </p:nvSpPr>
        <p:spPr>
          <a:xfrm>
            <a:off x="463669" y="234730"/>
            <a:ext cx="8223000" cy="65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3"/>
          <p:cNvSpPr txBox="1"/>
          <p:nvPr>
            <p:ph idx="1" type="body"/>
          </p:nvPr>
        </p:nvSpPr>
        <p:spPr>
          <a:xfrm>
            <a:off x="457200" y="1128088"/>
            <a:ext cx="3979200" cy="25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b="1" sz="1800">
                <a:solidFill>
                  <a:schemeClr val="dk2"/>
                </a:solidFill>
              </a:defRPr>
            </a:lvl1pPr>
            <a:lvl2pPr indent="-228600" lvl="1" marL="91440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108" name="Google Shape;108;p23"/>
          <p:cNvSpPr txBox="1"/>
          <p:nvPr>
            <p:ph idx="2" type="body"/>
          </p:nvPr>
        </p:nvSpPr>
        <p:spPr>
          <a:xfrm>
            <a:off x="457200" y="1526875"/>
            <a:ext cx="3979200" cy="304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17500" lvl="0" marL="45720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rgbClr val="59514C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400"/>
              <a:buChar char="•"/>
              <a:defRPr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09" name="Google Shape;109;p23"/>
          <p:cNvSpPr txBox="1"/>
          <p:nvPr>
            <p:ph idx="3" type="body"/>
          </p:nvPr>
        </p:nvSpPr>
        <p:spPr>
          <a:xfrm>
            <a:off x="4707527" y="1128088"/>
            <a:ext cx="3979200" cy="26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b="1" sz="1800">
                <a:solidFill>
                  <a:schemeClr val="dk2"/>
                </a:solidFill>
              </a:defRPr>
            </a:lvl1pPr>
            <a:lvl2pPr indent="-228600" lvl="1" marL="91440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110" name="Google Shape;110;p23"/>
          <p:cNvSpPr txBox="1"/>
          <p:nvPr>
            <p:ph idx="4" type="body"/>
          </p:nvPr>
        </p:nvSpPr>
        <p:spPr>
          <a:xfrm>
            <a:off x="4707527" y="1526875"/>
            <a:ext cx="3979200" cy="304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17500" lvl="0" marL="45720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rgbClr val="59514C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400"/>
              <a:buChar char="•"/>
              <a:defRPr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11" name="Google Shape;111;p23"/>
          <p:cNvSpPr txBox="1"/>
          <p:nvPr>
            <p:ph idx="12" type="sldNum"/>
          </p:nvPr>
        </p:nvSpPr>
        <p:spPr>
          <a:xfrm>
            <a:off x="8395659" y="4841598"/>
            <a:ext cx="291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2" name="Google Shape;112;p23"/>
          <p:cNvSpPr txBox="1"/>
          <p:nvPr>
            <p:ph idx="11" type="ftr"/>
          </p:nvPr>
        </p:nvSpPr>
        <p:spPr>
          <a:xfrm>
            <a:off x="5309559" y="4841598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8C83"/>
              </a:buClr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3" name="Google Shape;113;p23"/>
          <p:cNvSpPr txBox="1"/>
          <p:nvPr>
            <p:ph type="title"/>
          </p:nvPr>
        </p:nvSpPr>
        <p:spPr>
          <a:xfrm>
            <a:off x="463669" y="234730"/>
            <a:ext cx="8223000" cy="65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4"/>
          <p:cNvSpPr txBox="1"/>
          <p:nvPr>
            <p:ph idx="12" type="sldNum"/>
          </p:nvPr>
        </p:nvSpPr>
        <p:spPr>
          <a:xfrm>
            <a:off x="8395659" y="4841598"/>
            <a:ext cx="291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6" name="Google Shape;116;p24"/>
          <p:cNvSpPr txBox="1"/>
          <p:nvPr>
            <p:ph idx="11" type="ftr"/>
          </p:nvPr>
        </p:nvSpPr>
        <p:spPr>
          <a:xfrm>
            <a:off x="5309559" y="4841598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8C83"/>
              </a:buClr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7" name="Google Shape;117;p24"/>
          <p:cNvSpPr txBox="1"/>
          <p:nvPr>
            <p:ph type="title"/>
          </p:nvPr>
        </p:nvSpPr>
        <p:spPr>
          <a:xfrm>
            <a:off x="463669" y="234730"/>
            <a:ext cx="8223000" cy="65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/>
          <p:nvPr>
            <p:ph idx="12" type="sldNum"/>
          </p:nvPr>
        </p:nvSpPr>
        <p:spPr>
          <a:xfrm>
            <a:off x="8395659" y="4841598"/>
            <a:ext cx="291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0" name="Google Shape;120;p25"/>
          <p:cNvSpPr txBox="1"/>
          <p:nvPr>
            <p:ph idx="11" type="ftr"/>
          </p:nvPr>
        </p:nvSpPr>
        <p:spPr>
          <a:xfrm>
            <a:off x="5309559" y="4841598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8C83"/>
              </a:buClr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1" name="Google Shape;121;p25"/>
          <p:cNvSpPr/>
          <p:nvPr/>
        </p:nvSpPr>
        <p:spPr>
          <a:xfrm>
            <a:off x="0" y="627572"/>
            <a:ext cx="9144000" cy="7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hoto – 1">
  <p:cSld name="Photo – 1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6"/>
          <p:cNvSpPr/>
          <p:nvPr/>
        </p:nvSpPr>
        <p:spPr>
          <a:xfrm>
            <a:off x="4572000" y="627572"/>
            <a:ext cx="4572000" cy="7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6"/>
          <p:cNvSpPr txBox="1"/>
          <p:nvPr>
            <p:ph idx="1" type="body"/>
          </p:nvPr>
        </p:nvSpPr>
        <p:spPr>
          <a:xfrm>
            <a:off x="463669" y="1114425"/>
            <a:ext cx="4108200" cy="33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17500" lvl="0" marL="45720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rgbClr val="59514C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400"/>
              <a:buChar char="•"/>
              <a:defRPr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25" name="Google Shape;125;p26"/>
          <p:cNvSpPr txBox="1"/>
          <p:nvPr>
            <p:ph idx="12" type="sldNum"/>
          </p:nvPr>
        </p:nvSpPr>
        <p:spPr>
          <a:xfrm>
            <a:off x="8395659" y="4841598"/>
            <a:ext cx="291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6" name="Google Shape;126;p26"/>
          <p:cNvSpPr txBox="1"/>
          <p:nvPr>
            <p:ph idx="11" type="ftr"/>
          </p:nvPr>
        </p:nvSpPr>
        <p:spPr>
          <a:xfrm>
            <a:off x="5309559" y="4841598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8C83"/>
              </a:buClr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7" name="Google Shape;127;p26"/>
          <p:cNvSpPr/>
          <p:nvPr>
            <p:ph idx="2" type="pic"/>
          </p:nvPr>
        </p:nvSpPr>
        <p:spPr>
          <a:xfrm>
            <a:off x="4787660" y="234730"/>
            <a:ext cx="4114800" cy="425190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rgbClr val="59514C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59514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9514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rgbClr val="59514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14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8" name="Google Shape;128;p26"/>
          <p:cNvSpPr txBox="1"/>
          <p:nvPr>
            <p:ph type="title"/>
          </p:nvPr>
        </p:nvSpPr>
        <p:spPr>
          <a:xfrm>
            <a:off x="463669" y="234730"/>
            <a:ext cx="4108200" cy="65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hoto – 2">
  <p:cSld name="Photo – 2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7"/>
          <p:cNvSpPr/>
          <p:nvPr/>
        </p:nvSpPr>
        <p:spPr>
          <a:xfrm>
            <a:off x="4572000" y="627572"/>
            <a:ext cx="4572000" cy="7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27"/>
          <p:cNvSpPr txBox="1"/>
          <p:nvPr>
            <p:ph idx="1" type="body"/>
          </p:nvPr>
        </p:nvSpPr>
        <p:spPr>
          <a:xfrm>
            <a:off x="463669" y="1114425"/>
            <a:ext cx="4108200" cy="34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17500" lvl="0" marL="45720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rgbClr val="59514C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400"/>
              <a:buChar char="•"/>
              <a:defRPr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32" name="Google Shape;132;p27"/>
          <p:cNvSpPr txBox="1"/>
          <p:nvPr>
            <p:ph idx="12" type="sldNum"/>
          </p:nvPr>
        </p:nvSpPr>
        <p:spPr>
          <a:xfrm>
            <a:off x="8395659" y="4841598"/>
            <a:ext cx="291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3" name="Google Shape;133;p27"/>
          <p:cNvSpPr txBox="1"/>
          <p:nvPr>
            <p:ph idx="11" type="ftr"/>
          </p:nvPr>
        </p:nvSpPr>
        <p:spPr>
          <a:xfrm>
            <a:off x="5309559" y="4841598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8C83"/>
              </a:buClr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4" name="Google Shape;134;p27"/>
          <p:cNvSpPr/>
          <p:nvPr>
            <p:ph idx="2" type="pic"/>
          </p:nvPr>
        </p:nvSpPr>
        <p:spPr>
          <a:xfrm>
            <a:off x="4787660" y="234730"/>
            <a:ext cx="4114800" cy="207120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rgbClr val="59514C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59514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9514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rgbClr val="59514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14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5" name="Google Shape;135;p27"/>
          <p:cNvSpPr txBox="1"/>
          <p:nvPr>
            <p:ph type="title"/>
          </p:nvPr>
        </p:nvSpPr>
        <p:spPr>
          <a:xfrm>
            <a:off x="463669" y="234730"/>
            <a:ext cx="4108200" cy="65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6" name="Google Shape;136;p27"/>
          <p:cNvSpPr/>
          <p:nvPr>
            <p:ph idx="3" type="pic"/>
          </p:nvPr>
        </p:nvSpPr>
        <p:spPr>
          <a:xfrm>
            <a:off x="4787660" y="2444813"/>
            <a:ext cx="4114800" cy="207120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rgbClr val="59514C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59514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9514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rgbClr val="59514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14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hoto – 4">
  <p:cSld name="Photo – 4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8"/>
          <p:cNvSpPr/>
          <p:nvPr/>
        </p:nvSpPr>
        <p:spPr>
          <a:xfrm>
            <a:off x="4572000" y="675215"/>
            <a:ext cx="4572000" cy="7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8"/>
          <p:cNvSpPr txBox="1"/>
          <p:nvPr>
            <p:ph idx="1" type="body"/>
          </p:nvPr>
        </p:nvSpPr>
        <p:spPr>
          <a:xfrm>
            <a:off x="463669" y="1114425"/>
            <a:ext cx="4108200" cy="34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17500" lvl="0" marL="45720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rgbClr val="59514C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400"/>
              <a:buChar char="•"/>
              <a:defRPr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40" name="Google Shape;140;p28"/>
          <p:cNvSpPr txBox="1"/>
          <p:nvPr>
            <p:ph idx="12" type="sldNum"/>
          </p:nvPr>
        </p:nvSpPr>
        <p:spPr>
          <a:xfrm>
            <a:off x="8395659" y="4841598"/>
            <a:ext cx="291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41" name="Google Shape;141;p28"/>
          <p:cNvSpPr txBox="1"/>
          <p:nvPr>
            <p:ph idx="11" type="ftr"/>
          </p:nvPr>
        </p:nvSpPr>
        <p:spPr>
          <a:xfrm>
            <a:off x="5309559" y="4841598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8C83"/>
              </a:buClr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2" name="Google Shape;142;p28"/>
          <p:cNvSpPr txBox="1"/>
          <p:nvPr>
            <p:ph type="title"/>
          </p:nvPr>
        </p:nvSpPr>
        <p:spPr>
          <a:xfrm>
            <a:off x="463669" y="234730"/>
            <a:ext cx="4108200" cy="65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3" name="Google Shape;143;p28"/>
          <p:cNvSpPr/>
          <p:nvPr>
            <p:ph idx="2" type="pic"/>
          </p:nvPr>
        </p:nvSpPr>
        <p:spPr>
          <a:xfrm>
            <a:off x="4787660" y="234730"/>
            <a:ext cx="1988700" cy="205740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rgbClr val="59514C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59514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9514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rgbClr val="59514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14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4" name="Google Shape;144;p28"/>
          <p:cNvSpPr/>
          <p:nvPr>
            <p:ph idx="3" type="pic"/>
          </p:nvPr>
        </p:nvSpPr>
        <p:spPr>
          <a:xfrm>
            <a:off x="6913640" y="234730"/>
            <a:ext cx="1988700" cy="205740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rgbClr val="59514C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59514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9514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rgbClr val="59514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14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5" name="Google Shape;145;p28"/>
          <p:cNvSpPr/>
          <p:nvPr>
            <p:ph idx="4" type="pic"/>
          </p:nvPr>
        </p:nvSpPr>
        <p:spPr>
          <a:xfrm>
            <a:off x="4787660" y="2429290"/>
            <a:ext cx="1988700" cy="205740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rgbClr val="59514C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59514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9514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rgbClr val="59514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14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6" name="Google Shape;146;p28"/>
          <p:cNvSpPr/>
          <p:nvPr>
            <p:ph idx="5" type="pic"/>
          </p:nvPr>
        </p:nvSpPr>
        <p:spPr>
          <a:xfrm>
            <a:off x="6913640" y="2429290"/>
            <a:ext cx="1988700" cy="205740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rgbClr val="59514C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59514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9514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rgbClr val="59514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14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theme" Target="../theme/theme4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8">
          <p15:clr>
            <a:srgbClr val="F26B43"/>
          </p15:clr>
        </p15:guide>
        <p15:guide id="2" pos="5472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/>
          <p:nvPr/>
        </p:nvSpPr>
        <p:spPr>
          <a:xfrm>
            <a:off x="0" y="4800600"/>
            <a:ext cx="9144000" cy="342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20"/>
          <p:cNvSpPr txBox="1"/>
          <p:nvPr>
            <p:ph type="title"/>
          </p:nvPr>
        </p:nvSpPr>
        <p:spPr>
          <a:xfrm>
            <a:off x="463669" y="234730"/>
            <a:ext cx="8223000" cy="65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None/>
              <a:defRPr b="1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90" name="Google Shape;90;p20"/>
          <p:cNvSpPr txBox="1"/>
          <p:nvPr>
            <p:ph idx="1" type="body"/>
          </p:nvPr>
        </p:nvSpPr>
        <p:spPr>
          <a:xfrm>
            <a:off x="457200" y="1114425"/>
            <a:ext cx="8229600" cy="34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61950" lvl="0" marL="457200" marR="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rgbClr val="59514C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rgbClr val="59514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9514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rgbClr val="59514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7500" lvl="3" marL="1828800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59514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14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1" name="Google Shape;91;p20"/>
          <p:cNvSpPr txBox="1"/>
          <p:nvPr>
            <p:ph idx="12" type="sldNum"/>
          </p:nvPr>
        </p:nvSpPr>
        <p:spPr>
          <a:xfrm>
            <a:off x="8395659" y="4841598"/>
            <a:ext cx="291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1" i="0" sz="6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1" i="0" sz="6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1" i="0" sz="6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1" i="0" sz="6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1" i="0" sz="6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1" i="0" sz="6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1" i="0" sz="6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1" i="0" sz="6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1" i="0" sz="6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2" name="Google Shape;92;p20"/>
          <p:cNvSpPr txBox="1"/>
          <p:nvPr>
            <p:ph idx="11" type="ftr"/>
          </p:nvPr>
        </p:nvSpPr>
        <p:spPr>
          <a:xfrm>
            <a:off x="5309559" y="4841598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8C83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58C8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93" name="Google Shape;93;p20"/>
          <p:cNvCxnSpPr/>
          <p:nvPr/>
        </p:nvCxnSpPr>
        <p:spPr>
          <a:xfrm>
            <a:off x="0" y="969398"/>
            <a:ext cx="9144000" cy="0"/>
          </a:xfrm>
          <a:prstGeom prst="straightConnector1">
            <a:avLst/>
          </a:prstGeom>
          <a:noFill/>
          <a:ln cap="flat" cmpd="sng" w="1142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94" name="Google Shape;94;p2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37792" y="4921377"/>
            <a:ext cx="987551" cy="12344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558">
          <p15:clr>
            <a:srgbClr val="F26B43"/>
          </p15:clr>
        </p15:guide>
        <p15:guide id="2" pos="288">
          <p15:clr>
            <a:srgbClr val="F26B43"/>
          </p15:clr>
        </p15:guide>
        <p15:guide id="3" pos="5472">
          <p15:clr>
            <a:srgbClr val="F26B43"/>
          </p15:clr>
        </p15:guide>
        <p15:guide id="4" orient="horz" pos="702">
          <p15:clr>
            <a:srgbClr val="F26B43"/>
          </p15:clr>
        </p15:guide>
        <p15:guide id="5" orient="horz" pos="144">
          <p15:clr>
            <a:srgbClr val="F26B43"/>
          </p15:clr>
        </p15:guide>
        <p15:guide id="6" orient="horz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9"/>
          <p:cNvSpPr txBox="1"/>
          <p:nvPr>
            <p:ph type="ctrTitle"/>
          </p:nvPr>
        </p:nvSpPr>
        <p:spPr>
          <a:xfrm>
            <a:off x="489757" y="2682242"/>
            <a:ext cx="8164500" cy="96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entury Gothic"/>
              <a:buNone/>
            </a:pPr>
            <a:r>
              <a:rPr lang="en"/>
              <a:t>WHO CAN WE HELP?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0"/>
          <p:cNvSpPr txBox="1"/>
          <p:nvPr>
            <p:ph idx="12" type="sldNum"/>
          </p:nvPr>
        </p:nvSpPr>
        <p:spPr>
          <a:xfrm>
            <a:off x="8395659" y="4841598"/>
            <a:ext cx="291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8" name="Google Shape;158;p30"/>
          <p:cNvSpPr txBox="1"/>
          <p:nvPr>
            <p:ph idx="11" type="ftr"/>
          </p:nvPr>
        </p:nvSpPr>
        <p:spPr>
          <a:xfrm>
            <a:off x="5309559" y="4841598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8C83"/>
              </a:buClr>
              <a:buSzPts val="600"/>
              <a:buFont typeface="Arial"/>
              <a:buNone/>
            </a:pPr>
            <a:r>
              <a:rPr lang="en"/>
              <a:t>Otter Products, LLC Confidential and Proprietary Information </a:t>
            </a:r>
            <a:endParaRPr/>
          </a:p>
        </p:txBody>
      </p:sp>
      <p:sp>
        <p:nvSpPr>
          <p:cNvPr id="159" name="Google Shape;159;p30"/>
          <p:cNvSpPr txBox="1"/>
          <p:nvPr>
            <p:ph type="title"/>
          </p:nvPr>
        </p:nvSpPr>
        <p:spPr>
          <a:xfrm>
            <a:off x="463669" y="234730"/>
            <a:ext cx="8223000" cy="65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entury Gothic"/>
              <a:buNone/>
            </a:pPr>
            <a:r>
              <a:rPr lang="en" sz="3300">
                <a:solidFill>
                  <a:srgbClr val="543019"/>
                </a:solidFill>
              </a:rPr>
              <a:t>MEDICAL</a:t>
            </a:r>
            <a:endParaRPr>
              <a:solidFill>
                <a:srgbClr val="54301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1"/>
          <p:cNvSpPr txBox="1"/>
          <p:nvPr>
            <p:ph idx="12" type="sldNum"/>
          </p:nvPr>
        </p:nvSpPr>
        <p:spPr>
          <a:xfrm>
            <a:off x="8395659" y="4841598"/>
            <a:ext cx="291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65" name="Google Shape;165;p31"/>
          <p:cNvSpPr txBox="1"/>
          <p:nvPr>
            <p:ph idx="11" type="ftr"/>
          </p:nvPr>
        </p:nvSpPr>
        <p:spPr>
          <a:xfrm>
            <a:off x="5309559" y="4841598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8C83"/>
              </a:buClr>
              <a:buSzPts val="600"/>
              <a:buFont typeface="Arial"/>
              <a:buNone/>
            </a:pPr>
            <a:r>
              <a:rPr lang="en"/>
              <a:t>Otter Products, LLC Confidential and Proprietary Information </a:t>
            </a:r>
            <a:endParaRPr/>
          </a:p>
        </p:txBody>
      </p:sp>
      <p:sp>
        <p:nvSpPr>
          <p:cNvPr id="166" name="Google Shape;166;p31"/>
          <p:cNvSpPr txBox="1"/>
          <p:nvPr>
            <p:ph type="title"/>
          </p:nvPr>
        </p:nvSpPr>
        <p:spPr>
          <a:xfrm>
            <a:off x="463669" y="234730"/>
            <a:ext cx="8223000" cy="65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entury Gothic"/>
              <a:buNone/>
            </a:pPr>
            <a:r>
              <a:rPr lang="en" sz="2600">
                <a:solidFill>
                  <a:srgbClr val="543019"/>
                </a:solidFill>
              </a:rPr>
              <a:t>ORGANIZATIONS HELPING </a:t>
            </a:r>
            <a:r>
              <a:rPr lang="en" sz="2600">
                <a:solidFill>
                  <a:srgbClr val="543019"/>
                </a:solidFill>
              </a:rPr>
              <a:t>PEOPLE WITH </a:t>
            </a:r>
            <a:r>
              <a:rPr lang="en" sz="2600">
                <a:solidFill>
                  <a:srgbClr val="543019"/>
                </a:solidFill>
              </a:rPr>
              <a:t>DISABILITIES</a:t>
            </a:r>
            <a:endParaRPr sz="1700">
              <a:solidFill>
                <a:srgbClr val="54301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2"/>
          <p:cNvSpPr txBox="1"/>
          <p:nvPr>
            <p:ph idx="12" type="sldNum"/>
          </p:nvPr>
        </p:nvSpPr>
        <p:spPr>
          <a:xfrm>
            <a:off x="8395659" y="4841598"/>
            <a:ext cx="291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72" name="Google Shape;172;p32"/>
          <p:cNvSpPr txBox="1"/>
          <p:nvPr>
            <p:ph idx="11" type="ftr"/>
          </p:nvPr>
        </p:nvSpPr>
        <p:spPr>
          <a:xfrm>
            <a:off x="5309559" y="4841598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8C83"/>
              </a:buClr>
              <a:buSzPts val="600"/>
              <a:buFont typeface="Arial"/>
              <a:buNone/>
            </a:pPr>
            <a:r>
              <a:rPr lang="en"/>
              <a:t>Otter Products, LLC Confidential and Proprietary Information </a:t>
            </a:r>
            <a:endParaRPr/>
          </a:p>
        </p:txBody>
      </p:sp>
      <p:sp>
        <p:nvSpPr>
          <p:cNvPr id="173" name="Google Shape;173;p32"/>
          <p:cNvSpPr txBox="1"/>
          <p:nvPr>
            <p:ph type="title"/>
          </p:nvPr>
        </p:nvSpPr>
        <p:spPr>
          <a:xfrm>
            <a:off x="463669" y="234730"/>
            <a:ext cx="8223000" cy="65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entury Gothic"/>
              <a:buNone/>
            </a:pPr>
            <a:r>
              <a:rPr lang="en" sz="3300">
                <a:solidFill>
                  <a:srgbClr val="543019"/>
                </a:solidFill>
              </a:rPr>
              <a:t>ENVIRONMENTAL</a:t>
            </a:r>
            <a:endParaRPr>
              <a:solidFill>
                <a:srgbClr val="54301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3"/>
          <p:cNvSpPr txBox="1"/>
          <p:nvPr>
            <p:ph idx="12" type="sldNum"/>
          </p:nvPr>
        </p:nvSpPr>
        <p:spPr>
          <a:xfrm>
            <a:off x="8395659" y="4841598"/>
            <a:ext cx="291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79" name="Google Shape;179;p33"/>
          <p:cNvSpPr txBox="1"/>
          <p:nvPr>
            <p:ph idx="11" type="ftr"/>
          </p:nvPr>
        </p:nvSpPr>
        <p:spPr>
          <a:xfrm>
            <a:off x="5309559" y="4841598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8C83"/>
              </a:buClr>
              <a:buSzPts val="600"/>
              <a:buFont typeface="Arial"/>
              <a:buNone/>
            </a:pPr>
            <a:r>
              <a:rPr lang="en"/>
              <a:t>Otter Products, LLC Confidential and Proprietary Information </a:t>
            </a:r>
            <a:endParaRPr/>
          </a:p>
        </p:txBody>
      </p:sp>
      <p:sp>
        <p:nvSpPr>
          <p:cNvPr id="180" name="Google Shape;180;p33"/>
          <p:cNvSpPr txBox="1"/>
          <p:nvPr>
            <p:ph type="title"/>
          </p:nvPr>
        </p:nvSpPr>
        <p:spPr>
          <a:xfrm>
            <a:off x="463669" y="234730"/>
            <a:ext cx="8223000" cy="65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entury Gothic"/>
              <a:buNone/>
            </a:pPr>
            <a:r>
              <a:rPr lang="en" sz="3300">
                <a:solidFill>
                  <a:srgbClr val="543019"/>
                </a:solidFill>
              </a:rPr>
              <a:t>ANIMALS</a:t>
            </a:r>
            <a:endParaRPr>
              <a:solidFill>
                <a:srgbClr val="54301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4"/>
          <p:cNvSpPr txBox="1"/>
          <p:nvPr>
            <p:ph idx="12" type="sldNum"/>
          </p:nvPr>
        </p:nvSpPr>
        <p:spPr>
          <a:xfrm>
            <a:off x="8395659" y="4841598"/>
            <a:ext cx="291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86" name="Google Shape;186;p34"/>
          <p:cNvSpPr txBox="1"/>
          <p:nvPr>
            <p:ph idx="11" type="ftr"/>
          </p:nvPr>
        </p:nvSpPr>
        <p:spPr>
          <a:xfrm>
            <a:off x="5309559" y="4841598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8C83"/>
              </a:buClr>
              <a:buSzPts val="600"/>
              <a:buFont typeface="Arial"/>
              <a:buNone/>
            </a:pPr>
            <a:r>
              <a:rPr lang="en"/>
              <a:t>Otter Products, LLC Confidential and Proprietary Information </a:t>
            </a:r>
            <a:endParaRPr/>
          </a:p>
        </p:txBody>
      </p:sp>
      <p:sp>
        <p:nvSpPr>
          <p:cNvPr id="187" name="Google Shape;187;p34"/>
          <p:cNvSpPr txBox="1"/>
          <p:nvPr>
            <p:ph type="title"/>
          </p:nvPr>
        </p:nvSpPr>
        <p:spPr>
          <a:xfrm>
            <a:off x="463669" y="234730"/>
            <a:ext cx="8223000" cy="65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entury Gothic"/>
              <a:buNone/>
            </a:pPr>
            <a:r>
              <a:rPr lang="en" sz="3300">
                <a:solidFill>
                  <a:srgbClr val="543019"/>
                </a:solidFill>
              </a:rPr>
              <a:t>HOUSING &amp; FOOD</a:t>
            </a:r>
            <a:endParaRPr>
              <a:solidFill>
                <a:srgbClr val="54301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5"/>
          <p:cNvSpPr txBox="1"/>
          <p:nvPr>
            <p:ph idx="12" type="sldNum"/>
          </p:nvPr>
        </p:nvSpPr>
        <p:spPr>
          <a:xfrm>
            <a:off x="8395659" y="4841598"/>
            <a:ext cx="291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93" name="Google Shape;193;p35"/>
          <p:cNvSpPr txBox="1"/>
          <p:nvPr>
            <p:ph idx="11" type="ftr"/>
          </p:nvPr>
        </p:nvSpPr>
        <p:spPr>
          <a:xfrm>
            <a:off x="5309559" y="4841598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8C83"/>
              </a:buClr>
              <a:buSzPts val="600"/>
              <a:buFont typeface="Arial"/>
              <a:buNone/>
            </a:pPr>
            <a:r>
              <a:rPr lang="en"/>
              <a:t>Otter Products, LLC Confidential and Proprietary Information </a:t>
            </a:r>
            <a:endParaRPr/>
          </a:p>
        </p:txBody>
      </p:sp>
      <p:sp>
        <p:nvSpPr>
          <p:cNvPr id="194" name="Google Shape;194;p35"/>
          <p:cNvSpPr txBox="1"/>
          <p:nvPr>
            <p:ph type="title"/>
          </p:nvPr>
        </p:nvSpPr>
        <p:spPr>
          <a:xfrm>
            <a:off x="463669" y="234730"/>
            <a:ext cx="8223000" cy="65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entury Gothic"/>
              <a:buNone/>
            </a:pPr>
            <a:r>
              <a:rPr lang="en" sz="3300">
                <a:solidFill>
                  <a:srgbClr val="543019"/>
                </a:solidFill>
              </a:rPr>
              <a:t>OUR SCHOOL OR DISTRICT NEEDS</a:t>
            </a:r>
            <a:endParaRPr>
              <a:solidFill>
                <a:srgbClr val="54301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Interior slides">
  <a:themeElements>
    <a:clrScheme name="OtterCares 1">
      <a:dk1>
        <a:srgbClr val="3C2415"/>
      </a:dk1>
      <a:lt1>
        <a:srgbClr val="FFFFFF"/>
      </a:lt1>
      <a:dk2>
        <a:srgbClr val="E74179"/>
      </a:dk2>
      <a:lt2>
        <a:srgbClr val="FFFFFF"/>
      </a:lt2>
      <a:accent1>
        <a:srgbClr val="E74179"/>
      </a:accent1>
      <a:accent2>
        <a:srgbClr val="3C2415"/>
      </a:accent2>
      <a:accent3>
        <a:srgbClr val="1D1A19"/>
      </a:accent3>
      <a:accent4>
        <a:srgbClr val="69A2B9"/>
      </a:accent4>
      <a:accent5>
        <a:srgbClr val="1D1A19"/>
      </a:accent5>
      <a:accent6>
        <a:srgbClr val="1D1A19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Title slides">
  <a:themeElements>
    <a:clrScheme name="OtterCares 1">
      <a:dk1>
        <a:srgbClr val="3C2415"/>
      </a:dk1>
      <a:lt1>
        <a:srgbClr val="FFFFFF"/>
      </a:lt1>
      <a:dk2>
        <a:srgbClr val="E74179"/>
      </a:dk2>
      <a:lt2>
        <a:srgbClr val="FFFFFF"/>
      </a:lt2>
      <a:accent1>
        <a:srgbClr val="E74179"/>
      </a:accent1>
      <a:accent2>
        <a:srgbClr val="3C2415"/>
      </a:accent2>
      <a:accent3>
        <a:srgbClr val="1D1A19"/>
      </a:accent3>
      <a:accent4>
        <a:srgbClr val="69A2B9"/>
      </a:accent4>
      <a:accent5>
        <a:srgbClr val="1D1A19"/>
      </a:accent5>
      <a:accent6>
        <a:srgbClr val="1D1A19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