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4"/>
    <p:sldMasterId id="2147483674" r:id="rId5"/>
    <p:sldMasterId id="2147483675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y="5143500" cx="9144000"/>
  <p:notesSz cx="6858000" cy="9144000"/>
  <p:embeddedFontLst>
    <p:embeddedFont>
      <p:font typeface="Century Gothic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font" Target="fonts/CenturyGothic-regular.fntdata"/><Relationship Id="rId14" Type="http://schemas.openxmlformats.org/officeDocument/2006/relationships/slide" Target="slides/slide7.xml"/><Relationship Id="rId17" Type="http://schemas.openxmlformats.org/officeDocument/2006/relationships/font" Target="fonts/CenturyGothic-italic.fntdata"/><Relationship Id="rId16" Type="http://schemas.openxmlformats.org/officeDocument/2006/relationships/font" Target="fonts/CenturyGothic-bold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18" Type="http://schemas.openxmlformats.org/officeDocument/2006/relationships/font" Target="fonts/CenturyGothic-boldItalic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e0f376e22b_0_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2e0f376e22b_0_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2e0f376e22b_0_5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e0f376e22b_0_1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2e0f376e22b_0_1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e0f376e22b_0_2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e0f376e22b_0_2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0f376e22b_0_2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2e0f376e22b_0_2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e0f376e22b_0_2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2e0f376e22b_0_2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e0f376e22b_0_2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2e0f376e22b_0_2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e0f376e22b_0_2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2e0f376e22b_0_25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g"/><Relationship Id="rId3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g"/><Relationship Id="rId3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g"/><Relationship Id="rId3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– Generic 1">
  <p:cSld name="Cover – Generic 1">
    <p:bg>
      <p:bgPr>
        <a:solidFill>
          <a:schemeClr val="lt1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/>
          <p:nvPr/>
        </p:nvSpPr>
        <p:spPr>
          <a:xfrm>
            <a:off x="0" y="1440180"/>
            <a:ext cx="9144000" cy="3703200"/>
          </a:xfrm>
          <a:prstGeom prst="rect">
            <a:avLst/>
          </a:prstGeom>
          <a:solidFill>
            <a:srgbClr val="E7417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4"/>
          <p:cNvSpPr txBox="1"/>
          <p:nvPr>
            <p:ph type="ctrTitle"/>
          </p:nvPr>
        </p:nvSpPr>
        <p:spPr>
          <a:xfrm>
            <a:off x="489857" y="2031117"/>
            <a:ext cx="8164500" cy="9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  <a:defRPr b="1" i="0" sz="33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4" name="Google Shape;54;p14"/>
          <p:cNvSpPr txBox="1"/>
          <p:nvPr>
            <p:ph idx="1" type="subTitle"/>
          </p:nvPr>
        </p:nvSpPr>
        <p:spPr>
          <a:xfrm>
            <a:off x="489857" y="3305965"/>
            <a:ext cx="8164500" cy="6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2F2F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2" type="body"/>
          </p:nvPr>
        </p:nvSpPr>
        <p:spPr>
          <a:xfrm>
            <a:off x="2892028" y="4597945"/>
            <a:ext cx="3360000" cy="2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FAD7E3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FAD7E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56" name="Google Shape;56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80457" y="524194"/>
            <a:ext cx="1383088" cy="4331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– Generic 2">
  <p:cSld name="Cover – Generic 2">
    <p:bg>
      <p:bgPr>
        <a:solidFill>
          <a:schemeClr val="dk2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/>
          <p:nvPr/>
        </p:nvSpPr>
        <p:spPr>
          <a:xfrm>
            <a:off x="5949315" y="0"/>
            <a:ext cx="31947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5"/>
          <p:cNvSpPr txBox="1"/>
          <p:nvPr>
            <p:ph type="ctrTitle"/>
          </p:nvPr>
        </p:nvSpPr>
        <p:spPr>
          <a:xfrm>
            <a:off x="457200" y="1204341"/>
            <a:ext cx="48048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  <a:defRPr b="1" i="0" sz="33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457200" y="3026899"/>
            <a:ext cx="48048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2F2F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457200" y="4597945"/>
            <a:ext cx="3360000" cy="2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FAD7E3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FAD7E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23697" y="2517865"/>
            <a:ext cx="1645920" cy="205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– Photo 1">
  <p:cSld name="Cover – Photo 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>
            <a:off x="0" y="0"/>
            <a:ext cx="59493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6"/>
          <p:cNvSpPr txBox="1"/>
          <p:nvPr>
            <p:ph type="ctrTitle"/>
          </p:nvPr>
        </p:nvSpPr>
        <p:spPr>
          <a:xfrm>
            <a:off x="457200" y="1365788"/>
            <a:ext cx="4800600" cy="16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Century Gothic"/>
              <a:buNone/>
              <a:defRPr b="1" i="0" sz="33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457200" y="3182535"/>
            <a:ext cx="48006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6"/>
          <p:cNvSpPr txBox="1"/>
          <p:nvPr>
            <p:ph idx="2" type="body"/>
          </p:nvPr>
        </p:nvSpPr>
        <p:spPr>
          <a:xfrm>
            <a:off x="457200" y="4597945"/>
            <a:ext cx="3360000" cy="2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958C83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958C8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68" name="Google Shape;6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347" y="595522"/>
            <a:ext cx="1097278" cy="137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– Photo 2">
  <p:cSld name="Cover – Photo 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>
            <a:off x="0" y="0"/>
            <a:ext cx="59493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347" y="595522"/>
            <a:ext cx="1097278" cy="13716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7"/>
          <p:cNvSpPr txBox="1"/>
          <p:nvPr>
            <p:ph type="ctrTitle"/>
          </p:nvPr>
        </p:nvSpPr>
        <p:spPr>
          <a:xfrm>
            <a:off x="457200" y="1365788"/>
            <a:ext cx="4800600" cy="16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Century Gothic"/>
              <a:buNone/>
              <a:defRPr b="1" i="0" sz="33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3" name="Google Shape;73;p17"/>
          <p:cNvSpPr txBox="1"/>
          <p:nvPr>
            <p:ph idx="1" type="subTitle"/>
          </p:nvPr>
        </p:nvSpPr>
        <p:spPr>
          <a:xfrm>
            <a:off x="457200" y="3182535"/>
            <a:ext cx="48006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57200" y="4597945"/>
            <a:ext cx="3360000" cy="2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958C83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958C8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– Photo 3">
  <p:cSld name="Cover – Photo 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/>
          <p:nvPr/>
        </p:nvSpPr>
        <p:spPr>
          <a:xfrm>
            <a:off x="0" y="0"/>
            <a:ext cx="59493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347" y="595522"/>
            <a:ext cx="1097278" cy="13716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8"/>
          <p:cNvSpPr txBox="1"/>
          <p:nvPr>
            <p:ph type="ctrTitle"/>
          </p:nvPr>
        </p:nvSpPr>
        <p:spPr>
          <a:xfrm>
            <a:off x="457200" y="1365788"/>
            <a:ext cx="4800600" cy="16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Century Gothic"/>
              <a:buNone/>
              <a:defRPr b="1" i="0" sz="33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9" name="Google Shape;79;p18"/>
          <p:cNvSpPr txBox="1"/>
          <p:nvPr>
            <p:ph idx="1" type="subTitle"/>
          </p:nvPr>
        </p:nvSpPr>
        <p:spPr>
          <a:xfrm>
            <a:off x="457200" y="3182535"/>
            <a:ext cx="48006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8"/>
          <p:cNvSpPr txBox="1"/>
          <p:nvPr>
            <p:ph idx="2" type="body"/>
          </p:nvPr>
        </p:nvSpPr>
        <p:spPr>
          <a:xfrm>
            <a:off x="457200" y="4597945"/>
            <a:ext cx="3360000" cy="2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958C83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958C8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ver – Photo 4">
  <p:cSld name="1_Cover – Photo 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/>
          <p:nvPr/>
        </p:nvSpPr>
        <p:spPr>
          <a:xfrm>
            <a:off x="0" y="0"/>
            <a:ext cx="59493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347" y="595522"/>
            <a:ext cx="1097278" cy="13716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9"/>
          <p:cNvSpPr txBox="1"/>
          <p:nvPr>
            <p:ph type="ctrTitle"/>
          </p:nvPr>
        </p:nvSpPr>
        <p:spPr>
          <a:xfrm>
            <a:off x="457200" y="1365788"/>
            <a:ext cx="4800600" cy="16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Century Gothic"/>
              <a:buNone/>
              <a:defRPr b="1" i="0" sz="33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5" name="Google Shape;85;p19"/>
          <p:cNvSpPr txBox="1"/>
          <p:nvPr>
            <p:ph idx="1" type="subTitle"/>
          </p:nvPr>
        </p:nvSpPr>
        <p:spPr>
          <a:xfrm>
            <a:off x="457200" y="3182535"/>
            <a:ext cx="48006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2" type="body"/>
          </p:nvPr>
        </p:nvSpPr>
        <p:spPr>
          <a:xfrm>
            <a:off x="457200" y="4597945"/>
            <a:ext cx="3360000" cy="2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958C83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958C8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idx="1" type="body"/>
          </p:nvPr>
        </p:nvSpPr>
        <p:spPr>
          <a:xfrm>
            <a:off x="457200" y="1114425"/>
            <a:ext cx="8229600" cy="34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1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>
            <p:ph idx="1" type="body"/>
          </p:nvPr>
        </p:nvSpPr>
        <p:spPr>
          <a:xfrm>
            <a:off x="460466" y="1120356"/>
            <a:ext cx="3979200" cy="3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2" type="body"/>
          </p:nvPr>
        </p:nvSpPr>
        <p:spPr>
          <a:xfrm>
            <a:off x="4707527" y="1114425"/>
            <a:ext cx="3979200" cy="34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4" name="Google Shape;104;p22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457200" y="1128088"/>
            <a:ext cx="39792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08" name="Google Shape;108;p23"/>
          <p:cNvSpPr txBox="1"/>
          <p:nvPr>
            <p:ph idx="2" type="body"/>
          </p:nvPr>
        </p:nvSpPr>
        <p:spPr>
          <a:xfrm>
            <a:off x="457200" y="1526875"/>
            <a:ext cx="3979200" cy="30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3" type="body"/>
          </p:nvPr>
        </p:nvSpPr>
        <p:spPr>
          <a:xfrm>
            <a:off x="4707527" y="1128088"/>
            <a:ext cx="3979200" cy="26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10" name="Google Shape;110;p23"/>
          <p:cNvSpPr txBox="1"/>
          <p:nvPr>
            <p:ph idx="4" type="body"/>
          </p:nvPr>
        </p:nvSpPr>
        <p:spPr>
          <a:xfrm>
            <a:off x="4707527" y="1526875"/>
            <a:ext cx="3979200" cy="30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1" name="Google Shape;111;p23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2" name="Google Shape;112;p23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6" name="Google Shape;116;p24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0" name="Google Shape;120;p25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5"/>
          <p:cNvSpPr/>
          <p:nvPr/>
        </p:nvSpPr>
        <p:spPr>
          <a:xfrm>
            <a:off x="0" y="627572"/>
            <a:ext cx="9144000" cy="7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– 1">
  <p:cSld name="Photo – 1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/>
          <p:nvPr/>
        </p:nvSpPr>
        <p:spPr>
          <a:xfrm>
            <a:off x="4572000" y="627572"/>
            <a:ext cx="4572000" cy="7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6"/>
          <p:cNvSpPr txBox="1"/>
          <p:nvPr>
            <p:ph idx="1" type="body"/>
          </p:nvPr>
        </p:nvSpPr>
        <p:spPr>
          <a:xfrm>
            <a:off x="463669" y="1114425"/>
            <a:ext cx="4108200" cy="33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6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6" name="Google Shape;126;p26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6"/>
          <p:cNvSpPr/>
          <p:nvPr>
            <p:ph idx="2" type="pic"/>
          </p:nvPr>
        </p:nvSpPr>
        <p:spPr>
          <a:xfrm>
            <a:off x="4787660" y="234730"/>
            <a:ext cx="4114800" cy="42519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26"/>
          <p:cNvSpPr txBox="1"/>
          <p:nvPr>
            <p:ph type="title"/>
          </p:nvPr>
        </p:nvSpPr>
        <p:spPr>
          <a:xfrm>
            <a:off x="463669" y="234730"/>
            <a:ext cx="41082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– 2">
  <p:cSld name="Photo – 2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/>
          <p:nvPr/>
        </p:nvSpPr>
        <p:spPr>
          <a:xfrm>
            <a:off x="4572000" y="627572"/>
            <a:ext cx="4572000" cy="7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7"/>
          <p:cNvSpPr txBox="1"/>
          <p:nvPr>
            <p:ph idx="1" type="body"/>
          </p:nvPr>
        </p:nvSpPr>
        <p:spPr>
          <a:xfrm>
            <a:off x="463669" y="1114425"/>
            <a:ext cx="4108200" cy="3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2" name="Google Shape;132;p27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3" name="Google Shape;133;p27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7"/>
          <p:cNvSpPr/>
          <p:nvPr>
            <p:ph idx="2" type="pic"/>
          </p:nvPr>
        </p:nvSpPr>
        <p:spPr>
          <a:xfrm>
            <a:off x="4787660" y="234730"/>
            <a:ext cx="4114800" cy="20712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Google Shape;135;p27"/>
          <p:cNvSpPr txBox="1"/>
          <p:nvPr>
            <p:ph type="title"/>
          </p:nvPr>
        </p:nvSpPr>
        <p:spPr>
          <a:xfrm>
            <a:off x="463669" y="234730"/>
            <a:ext cx="41082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6" name="Google Shape;136;p27"/>
          <p:cNvSpPr/>
          <p:nvPr>
            <p:ph idx="3" type="pic"/>
          </p:nvPr>
        </p:nvSpPr>
        <p:spPr>
          <a:xfrm>
            <a:off x="4787660" y="2444813"/>
            <a:ext cx="4114800" cy="20712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– 4">
  <p:cSld name="Photo – 4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/>
          <p:nvPr/>
        </p:nvSpPr>
        <p:spPr>
          <a:xfrm>
            <a:off x="4572000" y="675215"/>
            <a:ext cx="4572000" cy="7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8"/>
          <p:cNvSpPr txBox="1"/>
          <p:nvPr>
            <p:ph idx="1" type="body"/>
          </p:nvPr>
        </p:nvSpPr>
        <p:spPr>
          <a:xfrm>
            <a:off x="463669" y="1114425"/>
            <a:ext cx="4108200" cy="34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Char char="•"/>
              <a:defRPr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1" name="Google Shape;141;p28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type="title"/>
          </p:nvPr>
        </p:nvSpPr>
        <p:spPr>
          <a:xfrm>
            <a:off x="463669" y="234730"/>
            <a:ext cx="41082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3" name="Google Shape;143;p28"/>
          <p:cNvSpPr/>
          <p:nvPr>
            <p:ph idx="2" type="pic"/>
          </p:nvPr>
        </p:nvSpPr>
        <p:spPr>
          <a:xfrm>
            <a:off x="4787660" y="234730"/>
            <a:ext cx="1988700" cy="20574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28"/>
          <p:cNvSpPr/>
          <p:nvPr>
            <p:ph idx="3" type="pic"/>
          </p:nvPr>
        </p:nvSpPr>
        <p:spPr>
          <a:xfrm>
            <a:off x="6913640" y="234730"/>
            <a:ext cx="1988700" cy="20574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5" name="Google Shape;145;p28"/>
          <p:cNvSpPr/>
          <p:nvPr>
            <p:ph idx="4" type="pic"/>
          </p:nvPr>
        </p:nvSpPr>
        <p:spPr>
          <a:xfrm>
            <a:off x="4787660" y="2429290"/>
            <a:ext cx="1988700" cy="20574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Google Shape;146;p28"/>
          <p:cNvSpPr/>
          <p:nvPr>
            <p:ph idx="5" type="pic"/>
          </p:nvPr>
        </p:nvSpPr>
        <p:spPr>
          <a:xfrm>
            <a:off x="6913640" y="2429290"/>
            <a:ext cx="1988700" cy="20574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/>
          <p:nvPr/>
        </p:nvSpPr>
        <p:spPr>
          <a:xfrm>
            <a:off x="0" y="4800600"/>
            <a:ext cx="9144000" cy="342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0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  <a:defRPr b="1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457200" y="1114425"/>
            <a:ext cx="8229600" cy="34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61950" lvl="0" marL="45720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59514C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59514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1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20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6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2" name="Google Shape;92;p20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600"/>
              <a:buFont typeface="Arial"/>
              <a:buNone/>
              <a:defRPr b="0" i="0" sz="600" u="none" cap="none" strike="noStrike">
                <a:solidFill>
                  <a:srgbClr val="958C8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93" name="Google Shape;93;p20"/>
          <p:cNvCxnSpPr/>
          <p:nvPr/>
        </p:nvCxnSpPr>
        <p:spPr>
          <a:xfrm>
            <a:off x="0" y="969398"/>
            <a:ext cx="9144000" cy="0"/>
          </a:xfrm>
          <a:prstGeom prst="straightConnector1">
            <a:avLst/>
          </a:prstGeom>
          <a:noFill/>
          <a:ln cap="flat" cmpd="sng" w="114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94" name="Google Shape;94;p2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37792" y="4921377"/>
            <a:ext cx="987551" cy="12344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558">
          <p15:clr>
            <a:srgbClr val="F26B43"/>
          </p15:clr>
        </p15:guide>
        <p15:guide id="2" pos="288">
          <p15:clr>
            <a:srgbClr val="F26B43"/>
          </p15:clr>
        </p15:guide>
        <p15:guide id="3" pos="5472">
          <p15:clr>
            <a:srgbClr val="F26B43"/>
          </p15:clr>
        </p15:guide>
        <p15:guide id="4" orient="horz" pos="702">
          <p15:clr>
            <a:srgbClr val="F26B43"/>
          </p15:clr>
        </p15:guide>
        <p15:guide id="5" orient="horz" pos="144">
          <p15:clr>
            <a:srgbClr val="F26B43"/>
          </p15:clr>
        </p15:guide>
        <p15:guide id="6" orient="horz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/>
          <p:nvPr>
            <p:ph type="ctrTitle"/>
          </p:nvPr>
        </p:nvSpPr>
        <p:spPr>
          <a:xfrm>
            <a:off x="489757" y="2682242"/>
            <a:ext cx="8164500" cy="9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</a:pPr>
            <a:r>
              <a:rPr lang="en"/>
              <a:t>WHO CAN WE HELP?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8" name="Google Shape;158;p30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600"/>
              <a:buFont typeface="Arial"/>
              <a:buNone/>
            </a:pPr>
            <a:r>
              <a:rPr lang="en"/>
              <a:t>Otter Products, LLC Confidential and Proprietary Information </a:t>
            </a:r>
            <a:endParaRPr/>
          </a:p>
        </p:txBody>
      </p:sp>
      <p:sp>
        <p:nvSpPr>
          <p:cNvPr id="159" name="Google Shape;159;p30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</a:pPr>
            <a:r>
              <a:rPr lang="en" sz="3300">
                <a:solidFill>
                  <a:srgbClr val="543019"/>
                </a:solidFill>
              </a:rPr>
              <a:t>MEDICAL</a:t>
            </a:r>
            <a:endParaRPr>
              <a:solidFill>
                <a:srgbClr val="54301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5" name="Google Shape;165;p31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600"/>
              <a:buFont typeface="Arial"/>
              <a:buNone/>
            </a:pPr>
            <a:r>
              <a:rPr lang="en"/>
              <a:t>Otter Products, LLC Confidential and Proprietary Information </a:t>
            </a:r>
            <a:endParaRPr/>
          </a:p>
        </p:txBody>
      </p:sp>
      <p:sp>
        <p:nvSpPr>
          <p:cNvPr id="166" name="Google Shape;166;p31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</a:pPr>
            <a:r>
              <a:rPr lang="en" sz="2600">
                <a:solidFill>
                  <a:srgbClr val="543019"/>
                </a:solidFill>
              </a:rPr>
              <a:t>ORGANIZATIONS HELPING </a:t>
            </a:r>
            <a:r>
              <a:rPr lang="en" sz="2600">
                <a:solidFill>
                  <a:srgbClr val="543019"/>
                </a:solidFill>
              </a:rPr>
              <a:t>PEOPLE WITH </a:t>
            </a:r>
            <a:r>
              <a:rPr lang="en" sz="2600">
                <a:solidFill>
                  <a:srgbClr val="543019"/>
                </a:solidFill>
              </a:rPr>
              <a:t>DISABILITIES</a:t>
            </a:r>
            <a:endParaRPr sz="1700">
              <a:solidFill>
                <a:srgbClr val="54301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2" name="Google Shape;172;p32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600"/>
              <a:buFont typeface="Arial"/>
              <a:buNone/>
            </a:pPr>
            <a:r>
              <a:rPr lang="en"/>
              <a:t>Otter Products, LLC Confidential and Proprietary Information </a:t>
            </a:r>
            <a:endParaRPr/>
          </a:p>
        </p:txBody>
      </p:sp>
      <p:sp>
        <p:nvSpPr>
          <p:cNvPr id="173" name="Google Shape;173;p32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</a:pPr>
            <a:r>
              <a:rPr lang="en" sz="3300">
                <a:solidFill>
                  <a:srgbClr val="543019"/>
                </a:solidFill>
              </a:rPr>
              <a:t>ENVIRONMENTAL</a:t>
            </a:r>
            <a:endParaRPr>
              <a:solidFill>
                <a:srgbClr val="54301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9" name="Google Shape;179;p33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600"/>
              <a:buFont typeface="Arial"/>
              <a:buNone/>
            </a:pPr>
            <a:r>
              <a:rPr lang="en"/>
              <a:t>Otter Products, LLC Confidential and Proprietary Information </a:t>
            </a:r>
            <a:endParaRPr/>
          </a:p>
        </p:txBody>
      </p:sp>
      <p:sp>
        <p:nvSpPr>
          <p:cNvPr id="180" name="Google Shape;180;p33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</a:pPr>
            <a:r>
              <a:rPr lang="en" sz="3300">
                <a:solidFill>
                  <a:srgbClr val="543019"/>
                </a:solidFill>
              </a:rPr>
              <a:t>ANIMALS</a:t>
            </a:r>
            <a:endParaRPr>
              <a:solidFill>
                <a:srgbClr val="54301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6" name="Google Shape;186;p34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600"/>
              <a:buFont typeface="Arial"/>
              <a:buNone/>
            </a:pPr>
            <a:r>
              <a:rPr lang="en"/>
              <a:t>Otter Products, LLC Confidential and Proprietary Information </a:t>
            </a:r>
            <a:endParaRPr/>
          </a:p>
        </p:txBody>
      </p:sp>
      <p:sp>
        <p:nvSpPr>
          <p:cNvPr id="187" name="Google Shape;187;p34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</a:pPr>
            <a:r>
              <a:rPr lang="en" sz="3300">
                <a:solidFill>
                  <a:srgbClr val="543019"/>
                </a:solidFill>
              </a:rPr>
              <a:t>HOUSING &amp; FOOD</a:t>
            </a:r>
            <a:endParaRPr>
              <a:solidFill>
                <a:srgbClr val="54301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 txBox="1"/>
          <p:nvPr>
            <p:ph idx="12" type="sldNum"/>
          </p:nvPr>
        </p:nvSpPr>
        <p:spPr>
          <a:xfrm>
            <a:off x="8395659" y="4841598"/>
            <a:ext cx="29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3" name="Google Shape;193;p35"/>
          <p:cNvSpPr txBox="1"/>
          <p:nvPr>
            <p:ph idx="11" type="ftr"/>
          </p:nvPr>
        </p:nvSpPr>
        <p:spPr>
          <a:xfrm>
            <a:off x="5309559" y="4841598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8C83"/>
              </a:buClr>
              <a:buSzPts val="600"/>
              <a:buFont typeface="Arial"/>
              <a:buNone/>
            </a:pPr>
            <a:r>
              <a:rPr lang="en"/>
              <a:t>Otter Products, LLC Confidential and Proprietary Information </a:t>
            </a:r>
            <a:endParaRPr/>
          </a:p>
        </p:txBody>
      </p:sp>
      <p:sp>
        <p:nvSpPr>
          <p:cNvPr id="194" name="Google Shape;194;p35"/>
          <p:cNvSpPr txBox="1"/>
          <p:nvPr>
            <p:ph type="title"/>
          </p:nvPr>
        </p:nvSpPr>
        <p:spPr>
          <a:xfrm>
            <a:off x="463669" y="234730"/>
            <a:ext cx="8223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</a:pPr>
            <a:r>
              <a:rPr lang="en" sz="3300">
                <a:solidFill>
                  <a:srgbClr val="543019"/>
                </a:solidFill>
              </a:rPr>
              <a:t>OUR SCHOOL OR DISTRICT NEEDS</a:t>
            </a:r>
            <a:endParaRPr>
              <a:solidFill>
                <a:srgbClr val="54301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nterior slides">
  <a:themeElements>
    <a:clrScheme name="OtterCares 1">
      <a:dk1>
        <a:srgbClr val="3C2415"/>
      </a:dk1>
      <a:lt1>
        <a:srgbClr val="FFFFFF"/>
      </a:lt1>
      <a:dk2>
        <a:srgbClr val="E74179"/>
      </a:dk2>
      <a:lt2>
        <a:srgbClr val="FFFFFF"/>
      </a:lt2>
      <a:accent1>
        <a:srgbClr val="E74179"/>
      </a:accent1>
      <a:accent2>
        <a:srgbClr val="3C2415"/>
      </a:accent2>
      <a:accent3>
        <a:srgbClr val="1D1A19"/>
      </a:accent3>
      <a:accent4>
        <a:srgbClr val="69A2B9"/>
      </a:accent4>
      <a:accent5>
        <a:srgbClr val="1D1A19"/>
      </a:accent5>
      <a:accent6>
        <a:srgbClr val="1D1A19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itle slides">
  <a:themeElements>
    <a:clrScheme name="OtterCares 1">
      <a:dk1>
        <a:srgbClr val="3C2415"/>
      </a:dk1>
      <a:lt1>
        <a:srgbClr val="FFFFFF"/>
      </a:lt1>
      <a:dk2>
        <a:srgbClr val="E74179"/>
      </a:dk2>
      <a:lt2>
        <a:srgbClr val="FFFFFF"/>
      </a:lt2>
      <a:accent1>
        <a:srgbClr val="E74179"/>
      </a:accent1>
      <a:accent2>
        <a:srgbClr val="3C2415"/>
      </a:accent2>
      <a:accent3>
        <a:srgbClr val="1D1A19"/>
      </a:accent3>
      <a:accent4>
        <a:srgbClr val="69A2B9"/>
      </a:accent4>
      <a:accent5>
        <a:srgbClr val="1D1A19"/>
      </a:accent5>
      <a:accent6>
        <a:srgbClr val="1D1A19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