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  <p:sldMasterId id="2147483677" r:id="rId4"/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121920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CenturyGothi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fa5758392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dfa5758392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fa5758392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dfa5758392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dfa5758392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dfa5758392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dfa5758392_0_1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dfa5758392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dfa5758392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dfa5758392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dfa5758392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dfa5758392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2dfa5758392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69888041e2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69888041e2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69888041e2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69888041e2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9888041e2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69888041e2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69888041e2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69888041e2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69888041e2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69888041e2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6744963cb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96744963cb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96744963cb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9888041e2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69888041e2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dfa5758392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dfa5758392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dfa5758392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fa5758392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dfa5758392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dfa5758392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fa5758392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dfa5758392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dfa5758392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6744963cb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96744963cb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fa5758392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dfa5758392_0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fa5758392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dfa5758392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fa5758392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dfa5758392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fa5758392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dfa5758392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type="ctrTitle"/>
          </p:nvPr>
        </p:nvSpPr>
        <p:spPr>
          <a:xfrm>
            <a:off x="653143" y="3429000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87" name="Google Shape;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>
            <a:off x="653143" y="2714091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165311" y="4292202"/>
            <a:ext cx="7861379" cy="1275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0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4" name="Google Shape;134;p2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0" name="Google Shape;150;p25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1" name="Google Shape;151;p25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2" name="Google Shape;152;p25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7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27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9" name="Google Shape;1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>
            <a:off x="7932420" y="0"/>
            <a:ext cx="4259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>
            <p:ph type="ctrTitle"/>
          </p:nvPr>
        </p:nvSpPr>
        <p:spPr>
          <a:xfrm>
            <a:off x="609600" y="1605788"/>
            <a:ext cx="64062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28"/>
          <p:cNvSpPr txBox="1"/>
          <p:nvPr>
            <p:ph idx="1" type="subTitle"/>
          </p:nvPr>
        </p:nvSpPr>
        <p:spPr>
          <a:xfrm>
            <a:off x="609600" y="4035865"/>
            <a:ext cx="6406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65" name="Google Shape;16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9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9" name="Google Shape;169;p29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71" name="Google Shape;1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0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30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0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1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31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83" name="Google Shape;1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7" name="Google Shape;187;p32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2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89" name="Google Shape;1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0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9" name="Google Shape;99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00" name="Google Shape;10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ctrTitle"/>
          </p:nvPr>
        </p:nvSpPr>
        <p:spPr>
          <a:xfrm>
            <a:off x="381000" y="2245550"/>
            <a:ext cx="5170200" cy="42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4 - </a:t>
            </a:r>
            <a:br>
              <a:rPr lang="en-US"/>
            </a:br>
            <a:r>
              <a:rPr lang="en-US"/>
              <a:t>WHAT IS A MISSION STATEMENT?</a:t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475" y="2783813"/>
            <a:ext cx="5080776" cy="32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42"/>
          <p:cNvSpPr txBox="1"/>
          <p:nvPr>
            <p:ph type="ctrTitle"/>
          </p:nvPr>
        </p:nvSpPr>
        <p:spPr>
          <a:xfrm>
            <a:off x="932550" y="2750250"/>
            <a:ext cx="1032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/>
              <a:t>“TO REFRESH THE WORLD AND MAKE A DIFFERENCE.”</a:t>
            </a:r>
            <a:endParaRPr sz="456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43"/>
          <p:cNvSpPr txBox="1"/>
          <p:nvPr>
            <p:ph type="ctrTitle"/>
          </p:nvPr>
        </p:nvSpPr>
        <p:spPr>
          <a:xfrm>
            <a:off x="932550" y="2750250"/>
            <a:ext cx="1032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>
                <a:solidFill>
                  <a:schemeClr val="lt1"/>
                </a:solidFill>
              </a:rPr>
              <a:t>“TO REFRESH THE WORLD AND MAKE A DIFFERENCE.”</a:t>
            </a:r>
            <a:endParaRPr sz="4560"/>
          </a:p>
        </p:txBody>
      </p:sp>
      <p:sp>
        <p:nvSpPr>
          <p:cNvPr id="265" name="Google Shape;265;p43"/>
          <p:cNvSpPr txBox="1"/>
          <p:nvPr/>
        </p:nvSpPr>
        <p:spPr>
          <a:xfrm>
            <a:off x="7541725" y="4794713"/>
            <a:ext cx="44547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0">
                <a:solidFill>
                  <a:srgbClr val="E7417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-COCA-COLA</a:t>
            </a:r>
            <a:endParaRPr>
              <a:solidFill>
                <a:srgbClr val="E7417A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2" name="Google Shape;272;p44"/>
          <p:cNvSpPr txBox="1"/>
          <p:nvPr>
            <p:ph type="title"/>
          </p:nvPr>
        </p:nvSpPr>
        <p:spPr>
          <a:xfrm>
            <a:off x="702150" y="1978675"/>
            <a:ext cx="10787700" cy="206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What will </a:t>
            </a:r>
            <a:r>
              <a:rPr lang="en-US" sz="4600">
                <a:solidFill>
                  <a:srgbClr val="DF367F"/>
                </a:solidFill>
              </a:rPr>
              <a:t>YOUR</a:t>
            </a:r>
            <a:r>
              <a:rPr lang="en-US" sz="4600"/>
              <a:t> mission statement </a:t>
            </a:r>
            <a:br>
              <a:rPr lang="en-US" sz="4600"/>
            </a:br>
            <a:r>
              <a:rPr lang="en-US" sz="4600"/>
              <a:t>say about </a:t>
            </a:r>
            <a:r>
              <a:rPr lang="en-US" sz="4600">
                <a:solidFill>
                  <a:srgbClr val="DF367F"/>
                </a:solidFill>
              </a:rPr>
              <a:t>YOU</a:t>
            </a:r>
            <a:r>
              <a:rPr lang="en-US" sz="4600"/>
              <a:t>?</a:t>
            </a:r>
            <a:endParaRPr sz="4600"/>
          </a:p>
        </p:txBody>
      </p:sp>
      <p:sp>
        <p:nvSpPr>
          <p:cNvPr id="273" name="Google Shape;273;p44"/>
          <p:cNvSpPr/>
          <p:nvPr/>
        </p:nvSpPr>
        <p:spPr>
          <a:xfrm>
            <a:off x="0" y="1212075"/>
            <a:ext cx="12192000" cy="18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45"/>
          <p:cNvSpPr/>
          <p:nvPr/>
        </p:nvSpPr>
        <p:spPr>
          <a:xfrm>
            <a:off x="0" y="1212075"/>
            <a:ext cx="12192000" cy="18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900" y="230075"/>
            <a:ext cx="4540400" cy="58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5"/>
          <p:cNvSpPr txBox="1"/>
          <p:nvPr/>
        </p:nvSpPr>
        <p:spPr>
          <a:xfrm>
            <a:off x="609600" y="787325"/>
            <a:ext cx="5492100" cy="19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the instructions on your worksheet to write your personal mission statement. Fill in the blanks using the following types of words: </a:t>
            </a:r>
            <a:endParaRPr sz="15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45"/>
          <p:cNvSpPr txBox="1"/>
          <p:nvPr/>
        </p:nvSpPr>
        <p:spPr>
          <a:xfrm>
            <a:off x="609600" y="4009125"/>
            <a:ext cx="51693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 - person, place or thing</a:t>
            </a:r>
            <a:endParaRPr b="1"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- action word</a:t>
            </a:r>
            <a:endParaRPr b="1"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 - descriptor</a:t>
            </a:r>
            <a:endParaRPr b="1"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46"/>
          <p:cNvSpPr/>
          <p:nvPr/>
        </p:nvSpPr>
        <p:spPr>
          <a:xfrm>
            <a:off x="0" y="1212075"/>
            <a:ext cx="12192000" cy="18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46"/>
          <p:cNvSpPr txBox="1"/>
          <p:nvPr>
            <p:ph idx="4294967295" type="ctrTitle"/>
          </p:nvPr>
        </p:nvSpPr>
        <p:spPr>
          <a:xfrm>
            <a:off x="653100" y="956075"/>
            <a:ext cx="10885800" cy="20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400"/>
              <a:t>Look back at your </a:t>
            </a:r>
            <a:r>
              <a:rPr lang="en-US" sz="4400">
                <a:solidFill>
                  <a:srgbClr val="DF367F"/>
                </a:solidFill>
              </a:rPr>
              <a:t>PERSONAL PASSIONS</a:t>
            </a:r>
            <a:r>
              <a:rPr lang="en-US" sz="4400">
                <a:solidFill>
                  <a:srgbClr val="543019"/>
                </a:solidFill>
              </a:rPr>
              <a:t> mind map to help you write your mission statement!</a:t>
            </a:r>
            <a:endParaRPr sz="4400">
              <a:solidFill>
                <a:srgbClr val="543019"/>
              </a:solidFill>
            </a:endParaRPr>
          </a:p>
        </p:txBody>
      </p:sp>
      <p:sp>
        <p:nvSpPr>
          <p:cNvPr id="292" name="Google Shape;292;p46"/>
          <p:cNvSpPr txBox="1"/>
          <p:nvPr/>
        </p:nvSpPr>
        <p:spPr>
          <a:xfrm>
            <a:off x="1081200" y="3801925"/>
            <a:ext cx="100296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did you say was important to you?</a:t>
            </a:r>
            <a:b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b="1" lang="en-US"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did you say you could do to make a difference?</a:t>
            </a:r>
            <a:endParaRPr b="1"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4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99" name="Google Shape;299;p4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300" name="Google Shape;3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7"/>
          <p:cNvSpPr txBox="1"/>
          <p:nvPr>
            <p:ph type="title"/>
          </p:nvPr>
        </p:nvSpPr>
        <p:spPr>
          <a:xfrm>
            <a:off x="835151" y="1833057"/>
            <a:ext cx="4585200" cy="3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Let’s make a pocket guide that we can carry around to help us remember a difference we can make in our communities!</a:t>
            </a:r>
            <a:endParaRPr/>
          </a:p>
        </p:txBody>
      </p:sp>
      <p:sp>
        <p:nvSpPr>
          <p:cNvPr id="302" name="Google Shape;302;p47"/>
          <p:cNvSpPr txBox="1"/>
          <p:nvPr/>
        </p:nvSpPr>
        <p:spPr>
          <a:xfrm>
            <a:off x="7780000" y="6026363"/>
            <a:ext cx="44649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https://youtu.be/TpqvTinDgVM?si=p0jWAUmw2pyvXOKe </a:t>
            </a:r>
            <a:endParaRPr sz="12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4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309" name="Google Shape;309;p4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310" name="Google Shape;3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8"/>
          <p:cNvSpPr txBox="1"/>
          <p:nvPr>
            <p:ph type="title"/>
          </p:nvPr>
        </p:nvSpPr>
        <p:spPr>
          <a:xfrm>
            <a:off x="835151" y="1833057"/>
            <a:ext cx="4585200" cy="3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and </a:t>
            </a:r>
            <a:r>
              <a:rPr lang="en-US">
                <a:solidFill>
                  <a:srgbClr val="543019"/>
                </a:solidFill>
              </a:rPr>
              <a:t>crease</a:t>
            </a:r>
            <a:r>
              <a:rPr lang="en-US">
                <a:solidFill>
                  <a:srgbClr val="543019"/>
                </a:solidFill>
              </a:rPr>
              <a:t> the paper along each line.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</a:t>
            </a: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44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4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319" name="Google Shape;319;p4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9"/>
          <p:cNvSpPr txBox="1"/>
          <p:nvPr>
            <p:ph type="title"/>
          </p:nvPr>
        </p:nvSpPr>
        <p:spPr>
          <a:xfrm>
            <a:off x="835150" y="3000603"/>
            <a:ext cx="45852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the paper in half and use scissors to cut just along the dotted line.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7158425" y="3584400"/>
            <a:ext cx="3066300" cy="7353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3" name="Google Shape;323;p49"/>
          <p:cNvCxnSpPr>
            <a:endCxn id="320" idx="0"/>
          </p:cNvCxnSpPr>
          <p:nvPr/>
        </p:nvCxnSpPr>
        <p:spPr>
          <a:xfrm>
            <a:off x="8670925" y="1336250"/>
            <a:ext cx="9600" cy="49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p49"/>
          <p:cNvCxnSpPr/>
          <p:nvPr/>
        </p:nvCxnSpPr>
        <p:spPr>
          <a:xfrm flipH="1" rot="10800000">
            <a:off x="8681275" y="5946600"/>
            <a:ext cx="15000" cy="42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49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2</a:t>
            </a:r>
            <a:endParaRPr b="1" sz="44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5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332" name="Google Shape;332;p5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333" name="Google Shape;33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0"/>
          <p:cNvSpPr txBox="1"/>
          <p:nvPr>
            <p:ph type="title"/>
          </p:nvPr>
        </p:nvSpPr>
        <p:spPr>
          <a:xfrm>
            <a:off x="835150" y="2924399"/>
            <a:ext cx="45852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the paper in half long ways and push the two ends together so that the section you just cut opens.</a:t>
            </a:r>
            <a:endParaRPr>
              <a:solidFill>
                <a:srgbClr val="543019"/>
              </a:solidFill>
            </a:endParaRPr>
          </a:p>
        </p:txBody>
      </p:sp>
      <p:cxnSp>
        <p:nvCxnSpPr>
          <p:cNvPr id="335" name="Google Shape;335;p50"/>
          <p:cNvCxnSpPr/>
          <p:nvPr/>
        </p:nvCxnSpPr>
        <p:spPr>
          <a:xfrm rot="10800000">
            <a:off x="11436100" y="3870100"/>
            <a:ext cx="570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6" name="Google Shape;336;p50"/>
          <p:cNvCxnSpPr/>
          <p:nvPr/>
        </p:nvCxnSpPr>
        <p:spPr>
          <a:xfrm>
            <a:off x="5407675" y="3870100"/>
            <a:ext cx="517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50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3</a:t>
            </a:r>
            <a:endParaRPr b="1" sz="44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5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344" name="Google Shape;344;p5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pic>
        <p:nvPicPr>
          <p:cNvPr id="345" name="Google Shape;3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200" y="1833050"/>
            <a:ext cx="5352651" cy="40741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1"/>
          <p:cNvSpPr txBox="1"/>
          <p:nvPr>
            <p:ph type="title"/>
          </p:nvPr>
        </p:nvSpPr>
        <p:spPr>
          <a:xfrm>
            <a:off x="835150" y="2924399"/>
            <a:ext cx="45852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Fold the rest of the pages together so that you create a small book. Page 1 (My Little Book of Philanthropy) should be your title page.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347" name="Google Shape;347;p51"/>
          <p:cNvSpPr txBox="1"/>
          <p:nvPr/>
        </p:nvSpPr>
        <p:spPr>
          <a:xfrm>
            <a:off x="424725" y="19527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</a:t>
            </a:r>
            <a:endParaRPr b="1" sz="44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51"/>
          <p:cNvSpPr txBox="1"/>
          <p:nvPr/>
        </p:nvSpPr>
        <p:spPr>
          <a:xfrm>
            <a:off x="7438100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51"/>
          <p:cNvSpPr txBox="1"/>
          <p:nvPr/>
        </p:nvSpPr>
        <p:spPr>
          <a:xfrm>
            <a:off x="8761125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51"/>
          <p:cNvSpPr txBox="1"/>
          <p:nvPr/>
        </p:nvSpPr>
        <p:spPr>
          <a:xfrm>
            <a:off x="10084150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1"/>
          <p:cNvSpPr txBox="1"/>
          <p:nvPr/>
        </p:nvSpPr>
        <p:spPr>
          <a:xfrm>
            <a:off x="10084150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8761125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1"/>
          <p:cNvSpPr txBox="1"/>
          <p:nvPr/>
        </p:nvSpPr>
        <p:spPr>
          <a:xfrm>
            <a:off x="7438100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6115075" y="1952725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51"/>
          <p:cNvSpPr txBox="1"/>
          <p:nvPr/>
        </p:nvSpPr>
        <p:spPr>
          <a:xfrm>
            <a:off x="6115075" y="4019500"/>
            <a:ext cx="1181100" cy="17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b="1" sz="6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ctrTitle"/>
          </p:nvPr>
        </p:nvSpPr>
        <p:spPr>
          <a:xfrm>
            <a:off x="371263" y="456525"/>
            <a:ext cx="7149300" cy="23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>
                <a:solidFill>
                  <a:srgbClr val="543019"/>
                </a:solidFill>
              </a:rPr>
              <a:t>“IT DOESN’T MATTER HOW FAST YOU ARE GOING IF YOU’RE HEADING IN THE WRONG DIRECTION.”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203" name="Google Shape;203;p34"/>
          <p:cNvSpPr txBox="1"/>
          <p:nvPr>
            <p:ph idx="1" type="subTitle"/>
          </p:nvPr>
        </p:nvSpPr>
        <p:spPr>
          <a:xfrm>
            <a:off x="312975" y="5906500"/>
            <a:ext cx="71493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/>
              <a:t>What does this statement mean to you?</a:t>
            </a:r>
            <a:endParaRPr/>
          </a:p>
        </p:txBody>
      </p:sp>
      <p:sp>
        <p:nvSpPr>
          <p:cNvPr id="204" name="Google Shape;204;p34"/>
          <p:cNvSpPr txBox="1"/>
          <p:nvPr>
            <p:ph idx="1" type="subTitle"/>
          </p:nvPr>
        </p:nvSpPr>
        <p:spPr>
          <a:xfrm>
            <a:off x="4076275" y="2822925"/>
            <a:ext cx="2811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>
                <a:solidFill>
                  <a:srgbClr val="543019"/>
                </a:solidFill>
              </a:rPr>
              <a:t>-Steven R. Covey</a:t>
            </a:r>
            <a:endParaRPr>
              <a:solidFill>
                <a:srgbClr val="543019"/>
              </a:solidFill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213" y="3571725"/>
            <a:ext cx="1925426" cy="19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5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362" name="Google Shape;362;p52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My Little Book of Philanthropy</a:t>
            </a:r>
            <a:endParaRPr sz="4400"/>
          </a:p>
        </p:txBody>
      </p:sp>
      <p:sp>
        <p:nvSpPr>
          <p:cNvPr id="363" name="Google Shape;363;p52"/>
          <p:cNvSpPr txBox="1"/>
          <p:nvPr>
            <p:ph type="title"/>
          </p:nvPr>
        </p:nvSpPr>
        <p:spPr>
          <a:xfrm>
            <a:off x="835150" y="3076799"/>
            <a:ext cx="4585200" cy="31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</a:rPr>
              <a:t>Write on each page to make this book unique to YOU! Color using crayons or colored pencils to make it fun!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364" name="Google Shape;364;p52"/>
          <p:cNvSpPr txBox="1"/>
          <p:nvPr/>
        </p:nvSpPr>
        <p:spPr>
          <a:xfrm>
            <a:off x="476525" y="2475925"/>
            <a:ext cx="18129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5</a:t>
            </a:r>
            <a:endParaRPr b="1" sz="44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5" name="Google Shape;36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000" y="1485900"/>
            <a:ext cx="6234324" cy="47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53"/>
          <p:cNvSpPr/>
          <p:nvPr/>
        </p:nvSpPr>
        <p:spPr>
          <a:xfrm>
            <a:off x="0" y="1212075"/>
            <a:ext cx="12192000" cy="18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53"/>
          <p:cNvSpPr txBox="1"/>
          <p:nvPr/>
        </p:nvSpPr>
        <p:spPr>
          <a:xfrm>
            <a:off x="2400400" y="1423750"/>
            <a:ext cx="6935400" cy="3629100"/>
          </a:xfrm>
          <a:prstGeom prst="rect">
            <a:avLst/>
          </a:prstGeom>
          <a:noFill/>
          <a:ln cap="flat" cmpd="sng" w="28575">
            <a:solidFill>
              <a:srgbClr val="54301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Inspiring students to become entrepreneurs and philanthropists</a:t>
            </a:r>
            <a:endParaRPr b="1" sz="4400">
              <a:solidFill>
                <a:srgbClr val="543019"/>
              </a:solidFill>
            </a:endParaRPr>
          </a:p>
        </p:txBody>
      </p:sp>
      <p:pic>
        <p:nvPicPr>
          <p:cNvPr id="374" name="Google Shape;3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275" y="1485888"/>
            <a:ext cx="1993625" cy="55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6075" y="4153300"/>
            <a:ext cx="1655950" cy="21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70125" y="4156209"/>
            <a:ext cx="1655950" cy="210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ctrTitle"/>
          </p:nvPr>
        </p:nvSpPr>
        <p:spPr>
          <a:xfrm>
            <a:off x="426300" y="2465575"/>
            <a:ext cx="71493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/>
              <a:t>What is a </a:t>
            </a:r>
            <a:endParaRPr sz="456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>
                <a:solidFill>
                  <a:srgbClr val="543019"/>
                </a:solidFill>
              </a:rPr>
              <a:t>mission statement</a:t>
            </a:r>
            <a:r>
              <a:rPr lang="en-US" sz="4560"/>
              <a:t>?</a:t>
            </a:r>
            <a:endParaRPr sz="4560"/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3375" y="323450"/>
            <a:ext cx="3836200" cy="199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ctrTitle"/>
          </p:nvPr>
        </p:nvSpPr>
        <p:spPr>
          <a:xfrm>
            <a:off x="322700" y="687325"/>
            <a:ext cx="71493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A </a:t>
            </a:r>
            <a:r>
              <a:rPr lang="en-US">
                <a:solidFill>
                  <a:srgbClr val="543019"/>
                </a:solidFill>
              </a:rPr>
              <a:t>mission statement</a:t>
            </a:r>
            <a:r>
              <a:rPr lang="en-US"/>
              <a:t> is…</a:t>
            </a:r>
            <a:endParaRPr/>
          </a:p>
        </p:txBody>
      </p:sp>
      <p:sp>
        <p:nvSpPr>
          <p:cNvPr id="219" name="Google Shape;219;p36"/>
          <p:cNvSpPr txBox="1"/>
          <p:nvPr>
            <p:ph idx="1" type="subTitle"/>
          </p:nvPr>
        </p:nvSpPr>
        <p:spPr>
          <a:xfrm>
            <a:off x="680100" y="2932325"/>
            <a:ext cx="66027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2800">
                <a:solidFill>
                  <a:srgbClr val="543019"/>
                </a:solidFill>
              </a:rPr>
              <a:t>a </a:t>
            </a:r>
            <a:r>
              <a:rPr lang="en-US" sz="2800">
                <a:solidFill>
                  <a:srgbClr val="543019"/>
                </a:solidFill>
              </a:rPr>
              <a:t>description of the purpose of a group or organization; a reason for existing.</a:t>
            </a:r>
            <a:endParaRPr sz="2800">
              <a:solidFill>
                <a:srgbClr val="543019"/>
              </a:solidFill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3375" y="323450"/>
            <a:ext cx="3836200" cy="199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37"/>
          <p:cNvSpPr txBox="1"/>
          <p:nvPr>
            <p:ph type="ctrTitle"/>
          </p:nvPr>
        </p:nvSpPr>
        <p:spPr>
          <a:xfrm>
            <a:off x="932550" y="2750250"/>
            <a:ext cx="1032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/>
              <a:t>Who’s </a:t>
            </a:r>
            <a:r>
              <a:rPr lang="en-US" sz="4560">
                <a:solidFill>
                  <a:srgbClr val="DF367F"/>
                </a:solidFill>
              </a:rPr>
              <a:t>mission statement</a:t>
            </a:r>
            <a:r>
              <a:rPr lang="en-US" sz="4560">
                <a:solidFill>
                  <a:srgbClr val="543019"/>
                </a:solidFill>
              </a:rPr>
              <a:t> </a:t>
            </a:r>
            <a:r>
              <a:rPr lang="en-US" sz="4560">
                <a:solidFill>
                  <a:schemeClr val="lt1"/>
                </a:solidFill>
              </a:rPr>
              <a:t>do you think this is</a:t>
            </a:r>
            <a:r>
              <a:rPr lang="en-US" sz="4560"/>
              <a:t>?</a:t>
            </a:r>
            <a:endParaRPr sz="456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38"/>
          <p:cNvSpPr txBox="1"/>
          <p:nvPr>
            <p:ph type="ctrTitle"/>
          </p:nvPr>
        </p:nvSpPr>
        <p:spPr>
          <a:xfrm>
            <a:off x="932550" y="2750250"/>
            <a:ext cx="1032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/>
              <a:t>“TO BE THE BEST SPORTS BRAND IN THE WORLD.”</a:t>
            </a:r>
            <a:endParaRPr sz="456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39"/>
          <p:cNvSpPr txBox="1"/>
          <p:nvPr>
            <p:ph type="ctrTitle"/>
          </p:nvPr>
        </p:nvSpPr>
        <p:spPr>
          <a:xfrm>
            <a:off x="932550" y="2750250"/>
            <a:ext cx="1032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/>
              <a:t>“TO BE THE BEST SPORTS BRAND IN THE WORLD.”</a:t>
            </a:r>
            <a:endParaRPr sz="4560"/>
          </a:p>
        </p:txBody>
      </p:sp>
      <p:sp>
        <p:nvSpPr>
          <p:cNvPr id="239" name="Google Shape;239;p39"/>
          <p:cNvSpPr txBox="1"/>
          <p:nvPr/>
        </p:nvSpPr>
        <p:spPr>
          <a:xfrm>
            <a:off x="7541725" y="4794713"/>
            <a:ext cx="44547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b="1" lang="en-US" sz="4560">
                <a:solidFill>
                  <a:srgbClr val="E7417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-ADIDAS</a:t>
            </a:r>
            <a:endParaRPr>
              <a:solidFill>
                <a:srgbClr val="E7417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40"/>
          <p:cNvSpPr txBox="1"/>
          <p:nvPr>
            <p:ph type="ctrTitle"/>
          </p:nvPr>
        </p:nvSpPr>
        <p:spPr>
          <a:xfrm>
            <a:off x="932550" y="2750250"/>
            <a:ext cx="1032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/>
              <a:t>“TO SAVE PEOPLE MONEY SO THEY CAN LIVE BETTER.”</a:t>
            </a:r>
            <a:endParaRPr sz="456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41"/>
          <p:cNvSpPr txBox="1"/>
          <p:nvPr>
            <p:ph type="ctrTitle"/>
          </p:nvPr>
        </p:nvSpPr>
        <p:spPr>
          <a:xfrm>
            <a:off x="932550" y="2750250"/>
            <a:ext cx="1032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4560">
                <a:solidFill>
                  <a:schemeClr val="lt1"/>
                </a:solidFill>
              </a:rPr>
              <a:t>“TO SAVE PEOPLE MONEY SO THEY CAN LIVE BETTER.”</a:t>
            </a:r>
            <a:endParaRPr sz="4560"/>
          </a:p>
        </p:txBody>
      </p:sp>
      <p:sp>
        <p:nvSpPr>
          <p:cNvPr id="252" name="Google Shape;252;p41"/>
          <p:cNvSpPr txBox="1"/>
          <p:nvPr/>
        </p:nvSpPr>
        <p:spPr>
          <a:xfrm>
            <a:off x="7541725" y="4794713"/>
            <a:ext cx="44547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60">
                <a:solidFill>
                  <a:srgbClr val="E7417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-WALMART</a:t>
            </a:r>
            <a:endParaRPr>
              <a:solidFill>
                <a:srgbClr val="E7417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