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3"/>
    <p:sldMasterId id="2147483671" r:id="rId4"/>
    <p:sldMasterId id="214748367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</p:sldIdLst>
  <p:sldSz cy="6858000" cx="12192000"/>
  <p:notesSz cx="6858000" cy="9144000"/>
  <p:embeddedFontLst>
    <p:embeddedFont>
      <p:font typeface="Century Gothic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CenturyGothic-regular.fntdata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font" Target="fonts/CenturyGothic-italic.fntdata"/><Relationship Id="rId25" Type="http://schemas.openxmlformats.org/officeDocument/2006/relationships/font" Target="fonts/CenturyGothic-bold.fntdata"/><Relationship Id="rId27" Type="http://schemas.openxmlformats.org/officeDocument/2006/relationships/font" Target="fonts/CenturyGothic-boldItalic.fntdata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df09be647c_0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2df09be647c_0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df09be647c_0_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2df09be647c_0_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df09be647c_0_3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2df09be647c_0_3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df09be647c_0_3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2df09be647c_0_3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df09be647c_0_20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2df09be647c_0_20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2df09be647c_0_20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df09be647c_0_2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df09be647c_0_21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2df09be647c_0_21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df09be647c_0_2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df09be647c_0_2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2df09be647c_0_2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967724e28d_0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g2967724e28d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g2967724e28d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967724e28d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2" name="Google Shape;172;g2967724e28d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2967724e28d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df09be647c_0_1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2df09be647c_0_1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df09be647c_0_3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g2df09be647c_0_3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df09be647c_0_3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g2df09be647c_0_3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df09be647c_0_40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2df09be647c_0_40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df09be647c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g2df09be647c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2df09be647c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df09be647c_0_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g2df09be647c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2df09be647c_0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Relationship Id="rId3" Type="http://schemas.openxmlformats.org/officeDocument/2006/relationships/image" Target="../media/image28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Relationship Id="rId3" Type="http://schemas.openxmlformats.org/officeDocument/2006/relationships/image" Target="../media/image2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2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8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8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2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– Generic 1">
  <p:cSld name="Cover – Generic 1"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1920240"/>
            <a:ext cx="12192000" cy="4937760"/>
          </a:xfrm>
          <a:prstGeom prst="rect">
            <a:avLst/>
          </a:prstGeom>
          <a:solidFill>
            <a:srgbClr val="E741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653143" y="2708156"/>
            <a:ext cx="10885714" cy="1280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653143" y="4407954"/>
            <a:ext cx="10885714" cy="905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2" type="body"/>
          </p:nvPr>
        </p:nvSpPr>
        <p:spPr>
          <a:xfrm>
            <a:off x="3856038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AD7E3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logo&#10;&#10;Description automatically generated" id="15" name="Google Shape;15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2303" y="634408"/>
            <a:ext cx="3486491" cy="640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– Photo 2">
  <p:cSld name="Transition – Photo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/>
          <p:nvPr>
            <p:ph type="ctrTitle"/>
          </p:nvPr>
        </p:nvSpPr>
        <p:spPr>
          <a:xfrm>
            <a:off x="653143" y="2488878"/>
            <a:ext cx="10885714" cy="11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8" name="Google Shape;68;p12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9" name="Google Shape;69;p12"/>
          <p:cNvCxnSpPr/>
          <p:nvPr/>
        </p:nvCxnSpPr>
        <p:spPr>
          <a:xfrm>
            <a:off x="0" y="6292712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0" name="Google Shape;70;p12"/>
          <p:cNvSpPr txBox="1"/>
          <p:nvPr>
            <p:ph idx="1" type="subTitle"/>
          </p:nvPr>
        </p:nvSpPr>
        <p:spPr>
          <a:xfrm>
            <a:off x="653143" y="3813153"/>
            <a:ext cx="10885714" cy="905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71" name="Google Shape;7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6455464"/>
            <a:ext cx="1455164" cy="266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– Photo 3">
  <p:cSld name="Transition – Photo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3"/>
          <p:cNvSpPr txBox="1"/>
          <p:nvPr>
            <p:ph type="ctrTitle"/>
          </p:nvPr>
        </p:nvSpPr>
        <p:spPr>
          <a:xfrm>
            <a:off x="653143" y="2488878"/>
            <a:ext cx="10885714" cy="11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4" name="Google Shape;74;p13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5" name="Google Shape;75;p13"/>
          <p:cNvCxnSpPr/>
          <p:nvPr/>
        </p:nvCxnSpPr>
        <p:spPr>
          <a:xfrm>
            <a:off x="0" y="6292712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6" name="Google Shape;76;p13"/>
          <p:cNvSpPr txBox="1"/>
          <p:nvPr>
            <p:ph idx="1" type="subTitle"/>
          </p:nvPr>
        </p:nvSpPr>
        <p:spPr>
          <a:xfrm>
            <a:off x="653143" y="3813153"/>
            <a:ext cx="10885714" cy="905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77" name="Google Shape;7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6455464"/>
            <a:ext cx="1455164" cy="266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ransition – Photo 4">
  <p:cSld name="1_Transition – Photo 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type="ctrTitle"/>
          </p:nvPr>
        </p:nvSpPr>
        <p:spPr>
          <a:xfrm>
            <a:off x="653143" y="2488878"/>
            <a:ext cx="10885714" cy="11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0" name="Google Shape;80;p14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1" name="Google Shape;81;p14"/>
          <p:cNvCxnSpPr/>
          <p:nvPr/>
        </p:nvCxnSpPr>
        <p:spPr>
          <a:xfrm>
            <a:off x="0" y="6292712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" name="Google Shape;82;p14"/>
          <p:cNvSpPr txBox="1"/>
          <p:nvPr>
            <p:ph idx="1" type="subTitle"/>
          </p:nvPr>
        </p:nvSpPr>
        <p:spPr>
          <a:xfrm>
            <a:off x="653143" y="3813153"/>
            <a:ext cx="10885714" cy="905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83" name="Google Shape;83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6455464"/>
            <a:ext cx="1455164" cy="266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– Simple">
  <p:cSld name="End – Simple"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/>
          <p:nvPr/>
        </p:nvSpPr>
        <p:spPr>
          <a:xfrm>
            <a:off x="0" y="1920240"/>
            <a:ext cx="12192000" cy="4937760"/>
          </a:xfrm>
          <a:prstGeom prst="rect">
            <a:avLst/>
          </a:prstGeom>
          <a:solidFill>
            <a:srgbClr val="E741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5"/>
          <p:cNvSpPr txBox="1"/>
          <p:nvPr>
            <p:ph type="ctrTitle"/>
          </p:nvPr>
        </p:nvSpPr>
        <p:spPr>
          <a:xfrm>
            <a:off x="653143" y="3429000"/>
            <a:ext cx="10885714" cy="11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pic>
        <p:nvPicPr>
          <p:cNvPr descr="A picture containing logo&#10;&#10;Description automatically generated" id="87" name="Google Shape;87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2303" y="634408"/>
            <a:ext cx="3486491" cy="640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– With subhead">
  <p:cSld name="End – With subhead"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/>
          <p:nvPr/>
        </p:nvSpPr>
        <p:spPr>
          <a:xfrm>
            <a:off x="0" y="1920240"/>
            <a:ext cx="12192000" cy="4937760"/>
          </a:xfrm>
          <a:prstGeom prst="rect">
            <a:avLst/>
          </a:prstGeom>
          <a:solidFill>
            <a:srgbClr val="E7417A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6"/>
          <p:cNvSpPr txBox="1"/>
          <p:nvPr>
            <p:ph type="ctrTitle"/>
          </p:nvPr>
        </p:nvSpPr>
        <p:spPr>
          <a:xfrm>
            <a:off x="653143" y="2714091"/>
            <a:ext cx="10885714" cy="112487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1" name="Google Shape;91;p16"/>
          <p:cNvSpPr txBox="1"/>
          <p:nvPr>
            <p:ph idx="1" type="subTitle"/>
          </p:nvPr>
        </p:nvSpPr>
        <p:spPr>
          <a:xfrm>
            <a:off x="2165311" y="4292202"/>
            <a:ext cx="7861379" cy="127568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352F2D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352F2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logo&#10;&#10;Description automatically generated" id="92" name="Google Shape;92;p1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942303" y="634408"/>
            <a:ext cx="3486491" cy="640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609600" y="1485900"/>
            <a:ext cx="10972800" cy="46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18"/>
          <p:cNvSpPr txBox="1"/>
          <p:nvPr>
            <p:ph type="title"/>
          </p:nvPr>
        </p:nvSpPr>
        <p:spPr>
          <a:xfrm>
            <a:off x="618226" y="312973"/>
            <a:ext cx="109641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18"/>
          <p:cNvSpPr txBox="1"/>
          <p:nvPr>
            <p:ph idx="11" type="ftr"/>
          </p:nvPr>
        </p:nvSpPr>
        <p:spPr>
          <a:xfrm>
            <a:off x="7079412" y="645546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18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/>
          <p:nvPr>
            <p:ph idx="1" type="body"/>
          </p:nvPr>
        </p:nvSpPr>
        <p:spPr>
          <a:xfrm>
            <a:off x="613954" y="1493808"/>
            <a:ext cx="5305800" cy="460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8" name="Google Shape;108;p19"/>
          <p:cNvSpPr txBox="1"/>
          <p:nvPr>
            <p:ph idx="2" type="body"/>
          </p:nvPr>
        </p:nvSpPr>
        <p:spPr>
          <a:xfrm>
            <a:off x="6276703" y="1485900"/>
            <a:ext cx="5305800" cy="46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9" name="Google Shape;109;p19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" name="Google Shape;110;p19"/>
          <p:cNvSpPr txBox="1"/>
          <p:nvPr>
            <p:ph idx="11" type="ftr"/>
          </p:nvPr>
        </p:nvSpPr>
        <p:spPr>
          <a:xfrm>
            <a:off x="7079412" y="645546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19"/>
          <p:cNvSpPr txBox="1"/>
          <p:nvPr>
            <p:ph type="title"/>
          </p:nvPr>
        </p:nvSpPr>
        <p:spPr>
          <a:xfrm>
            <a:off x="618226" y="312973"/>
            <a:ext cx="109641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idx="1" type="body"/>
          </p:nvPr>
        </p:nvSpPr>
        <p:spPr>
          <a:xfrm>
            <a:off x="609600" y="1504118"/>
            <a:ext cx="53058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b="1" sz="24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4" name="Google Shape;114;p20"/>
          <p:cNvSpPr txBox="1"/>
          <p:nvPr>
            <p:ph idx="2" type="body"/>
          </p:nvPr>
        </p:nvSpPr>
        <p:spPr>
          <a:xfrm>
            <a:off x="609600" y="2035834"/>
            <a:ext cx="5305800" cy="40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20"/>
          <p:cNvSpPr txBox="1"/>
          <p:nvPr>
            <p:ph idx="3" type="body"/>
          </p:nvPr>
        </p:nvSpPr>
        <p:spPr>
          <a:xfrm>
            <a:off x="6276703" y="1504118"/>
            <a:ext cx="5305800" cy="34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indent="-2286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b="1" sz="2400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000"/>
              <a:buNone/>
              <a:defRPr b="1" sz="2000"/>
            </a:lvl2pPr>
            <a:lvl3pPr indent="-228600" lvl="2" marL="1371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None/>
              <a:defRPr b="1" sz="1800"/>
            </a:lvl3pPr>
            <a:lvl4pPr indent="-228600" lvl="3" marL="1828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600"/>
              <a:buNone/>
              <a:defRPr b="1" sz="1600"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6" name="Google Shape;116;p20"/>
          <p:cNvSpPr txBox="1"/>
          <p:nvPr>
            <p:ph idx="4" type="body"/>
          </p:nvPr>
        </p:nvSpPr>
        <p:spPr>
          <a:xfrm>
            <a:off x="6276703" y="2035834"/>
            <a:ext cx="5305800" cy="40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20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20"/>
          <p:cNvSpPr txBox="1"/>
          <p:nvPr>
            <p:ph idx="11" type="ftr"/>
          </p:nvPr>
        </p:nvSpPr>
        <p:spPr>
          <a:xfrm>
            <a:off x="7079412" y="645546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20"/>
          <p:cNvSpPr txBox="1"/>
          <p:nvPr>
            <p:ph type="title"/>
          </p:nvPr>
        </p:nvSpPr>
        <p:spPr>
          <a:xfrm>
            <a:off x="618226" y="312973"/>
            <a:ext cx="109641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2" name="Google Shape;122;p21"/>
          <p:cNvSpPr txBox="1"/>
          <p:nvPr>
            <p:ph idx="11" type="ftr"/>
          </p:nvPr>
        </p:nvSpPr>
        <p:spPr>
          <a:xfrm>
            <a:off x="7079412" y="645546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1"/>
          <p:cNvSpPr txBox="1"/>
          <p:nvPr>
            <p:ph type="title"/>
          </p:nvPr>
        </p:nvSpPr>
        <p:spPr>
          <a:xfrm>
            <a:off x="618226" y="312973"/>
            <a:ext cx="109641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22"/>
          <p:cNvSpPr txBox="1"/>
          <p:nvPr>
            <p:ph idx="11" type="ftr"/>
          </p:nvPr>
        </p:nvSpPr>
        <p:spPr>
          <a:xfrm>
            <a:off x="7079412" y="645546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22"/>
          <p:cNvSpPr/>
          <p:nvPr/>
        </p:nvSpPr>
        <p:spPr>
          <a:xfrm>
            <a:off x="0" y="836762"/>
            <a:ext cx="12192000" cy="99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– Generic 2">
  <p:cSld name="Cover – Generic 2">
    <p:bg>
      <p:bgPr>
        <a:solidFill>
          <a:schemeClr val="dk2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7932420" y="0"/>
            <a:ext cx="425958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 txBox="1"/>
          <p:nvPr>
            <p:ph type="ctrTitle"/>
          </p:nvPr>
        </p:nvSpPr>
        <p:spPr>
          <a:xfrm>
            <a:off x="609600" y="1605788"/>
            <a:ext cx="6406342" cy="216172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609600" y="4035865"/>
            <a:ext cx="6406342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2" type="body"/>
          </p:nvPr>
        </p:nvSpPr>
        <p:spPr>
          <a:xfrm>
            <a:off x="609600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AD7E3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21" name="Google Shape;21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35639" y="3205223"/>
            <a:ext cx="2441418" cy="44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– 1">
  <p:cSld name="Photo – 1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/>
          <p:nvPr/>
        </p:nvSpPr>
        <p:spPr>
          <a:xfrm>
            <a:off x="6096000" y="836762"/>
            <a:ext cx="6096000" cy="99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3"/>
          <p:cNvSpPr txBox="1"/>
          <p:nvPr>
            <p:ph idx="1" type="body"/>
          </p:nvPr>
        </p:nvSpPr>
        <p:spPr>
          <a:xfrm>
            <a:off x="618226" y="1485900"/>
            <a:ext cx="5477700" cy="449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23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2" name="Google Shape;132;p23"/>
          <p:cNvSpPr txBox="1"/>
          <p:nvPr>
            <p:ph idx="11" type="ftr"/>
          </p:nvPr>
        </p:nvSpPr>
        <p:spPr>
          <a:xfrm>
            <a:off x="7079412" y="645546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23"/>
          <p:cNvSpPr/>
          <p:nvPr>
            <p:ph idx="2" type="pic"/>
          </p:nvPr>
        </p:nvSpPr>
        <p:spPr>
          <a:xfrm>
            <a:off x="6383547" y="312973"/>
            <a:ext cx="5486400" cy="5669400"/>
          </a:xfrm>
          <a:prstGeom prst="rect">
            <a:avLst/>
          </a:prstGeom>
          <a:solidFill>
            <a:srgbClr val="E5E5E5"/>
          </a:solidFill>
          <a:ln>
            <a:noFill/>
          </a:ln>
        </p:spPr>
      </p:sp>
      <p:sp>
        <p:nvSpPr>
          <p:cNvPr id="134" name="Google Shape;134;p23"/>
          <p:cNvSpPr txBox="1"/>
          <p:nvPr>
            <p:ph type="title"/>
          </p:nvPr>
        </p:nvSpPr>
        <p:spPr>
          <a:xfrm>
            <a:off x="618226" y="312973"/>
            <a:ext cx="54777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– 2">
  <p:cSld name="Photo – 2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/>
          <p:nvPr/>
        </p:nvSpPr>
        <p:spPr>
          <a:xfrm>
            <a:off x="6096000" y="836762"/>
            <a:ext cx="6096000" cy="99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4"/>
          <p:cNvSpPr txBox="1"/>
          <p:nvPr>
            <p:ph idx="1" type="body"/>
          </p:nvPr>
        </p:nvSpPr>
        <p:spPr>
          <a:xfrm>
            <a:off x="618226" y="1485900"/>
            <a:ext cx="5477700" cy="45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24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9" name="Google Shape;139;p24"/>
          <p:cNvSpPr txBox="1"/>
          <p:nvPr>
            <p:ph idx="11" type="ftr"/>
          </p:nvPr>
        </p:nvSpPr>
        <p:spPr>
          <a:xfrm>
            <a:off x="7079412" y="645546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24"/>
          <p:cNvSpPr/>
          <p:nvPr>
            <p:ph idx="2" type="pic"/>
          </p:nvPr>
        </p:nvSpPr>
        <p:spPr>
          <a:xfrm>
            <a:off x="6383546" y="312973"/>
            <a:ext cx="5486400" cy="2761500"/>
          </a:xfrm>
          <a:prstGeom prst="rect">
            <a:avLst/>
          </a:prstGeom>
          <a:solidFill>
            <a:srgbClr val="E5E5E5"/>
          </a:solidFill>
          <a:ln>
            <a:noFill/>
          </a:ln>
        </p:spPr>
      </p:sp>
      <p:sp>
        <p:nvSpPr>
          <p:cNvPr id="141" name="Google Shape;141;p24"/>
          <p:cNvSpPr txBox="1"/>
          <p:nvPr>
            <p:ph type="title"/>
          </p:nvPr>
        </p:nvSpPr>
        <p:spPr>
          <a:xfrm>
            <a:off x="618226" y="312973"/>
            <a:ext cx="54777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p24"/>
          <p:cNvSpPr/>
          <p:nvPr>
            <p:ph idx="3" type="pic"/>
          </p:nvPr>
        </p:nvSpPr>
        <p:spPr>
          <a:xfrm>
            <a:off x="6383547" y="3259750"/>
            <a:ext cx="5486400" cy="2761500"/>
          </a:xfrm>
          <a:prstGeom prst="rect">
            <a:avLst/>
          </a:prstGeom>
          <a:solidFill>
            <a:srgbClr val="E5E5E5"/>
          </a:solidFill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– 4">
  <p:cSld name="Photo – 4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/>
          <p:nvPr/>
        </p:nvSpPr>
        <p:spPr>
          <a:xfrm>
            <a:off x="6096000" y="900287"/>
            <a:ext cx="6096000" cy="992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5"/>
          <p:cNvSpPr txBox="1"/>
          <p:nvPr>
            <p:ph idx="1" type="body"/>
          </p:nvPr>
        </p:nvSpPr>
        <p:spPr>
          <a:xfrm>
            <a:off x="618226" y="1485900"/>
            <a:ext cx="5477700" cy="46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1pPr>
            <a:lvl2pPr indent="-342900" lvl="1" marL="9144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2pPr>
            <a:lvl3pPr indent="-342900" lvl="2" marL="13716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3pPr>
            <a:lvl4pPr indent="-342900" lvl="3" marL="182880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Char char="•"/>
              <a:defRPr/>
            </a:lvl4pPr>
            <a:lvl5pPr indent="-228600" lvl="4" marL="2286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indent="-3429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25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7" name="Google Shape;147;p25"/>
          <p:cNvSpPr txBox="1"/>
          <p:nvPr>
            <p:ph idx="11" type="ftr"/>
          </p:nvPr>
        </p:nvSpPr>
        <p:spPr>
          <a:xfrm>
            <a:off x="7079412" y="645546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25"/>
          <p:cNvSpPr txBox="1"/>
          <p:nvPr>
            <p:ph type="title"/>
          </p:nvPr>
        </p:nvSpPr>
        <p:spPr>
          <a:xfrm>
            <a:off x="618226" y="312973"/>
            <a:ext cx="54777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25"/>
          <p:cNvSpPr/>
          <p:nvPr>
            <p:ph idx="2" type="pic"/>
          </p:nvPr>
        </p:nvSpPr>
        <p:spPr>
          <a:xfrm>
            <a:off x="6383547" y="312973"/>
            <a:ext cx="2651700" cy="2743200"/>
          </a:xfrm>
          <a:prstGeom prst="rect">
            <a:avLst/>
          </a:prstGeom>
          <a:solidFill>
            <a:srgbClr val="E5E5E5"/>
          </a:solidFill>
          <a:ln>
            <a:noFill/>
          </a:ln>
        </p:spPr>
      </p:sp>
      <p:sp>
        <p:nvSpPr>
          <p:cNvPr id="150" name="Google Shape;150;p25"/>
          <p:cNvSpPr/>
          <p:nvPr>
            <p:ph idx="3" type="pic"/>
          </p:nvPr>
        </p:nvSpPr>
        <p:spPr>
          <a:xfrm>
            <a:off x="9218187" y="312973"/>
            <a:ext cx="2651700" cy="2743200"/>
          </a:xfrm>
          <a:prstGeom prst="rect">
            <a:avLst/>
          </a:prstGeom>
          <a:solidFill>
            <a:srgbClr val="E5E5E5"/>
          </a:solidFill>
          <a:ln>
            <a:noFill/>
          </a:ln>
        </p:spPr>
      </p:sp>
      <p:sp>
        <p:nvSpPr>
          <p:cNvPr id="151" name="Google Shape;151;p25"/>
          <p:cNvSpPr/>
          <p:nvPr>
            <p:ph idx="4" type="pic"/>
          </p:nvPr>
        </p:nvSpPr>
        <p:spPr>
          <a:xfrm>
            <a:off x="6383547" y="3239053"/>
            <a:ext cx="2651700" cy="2743200"/>
          </a:xfrm>
          <a:prstGeom prst="rect">
            <a:avLst/>
          </a:prstGeom>
          <a:solidFill>
            <a:srgbClr val="E5E5E5"/>
          </a:solidFill>
          <a:ln>
            <a:noFill/>
          </a:ln>
        </p:spPr>
      </p:sp>
      <p:sp>
        <p:nvSpPr>
          <p:cNvPr id="152" name="Google Shape;152;p25"/>
          <p:cNvSpPr/>
          <p:nvPr>
            <p:ph idx="5" type="pic"/>
          </p:nvPr>
        </p:nvSpPr>
        <p:spPr>
          <a:xfrm>
            <a:off x="9218187" y="3239053"/>
            <a:ext cx="2651700" cy="2743200"/>
          </a:xfrm>
          <a:prstGeom prst="rect">
            <a:avLst/>
          </a:prstGeom>
          <a:solidFill>
            <a:srgbClr val="E5E5E5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– Photo 1">
  <p:cSld name="Cover – Photo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0" y="0"/>
            <a:ext cx="793242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4"/>
          <p:cNvSpPr txBox="1"/>
          <p:nvPr>
            <p:ph type="ctrTitle"/>
          </p:nvPr>
        </p:nvSpPr>
        <p:spPr>
          <a:xfrm>
            <a:off x="609600" y="1821051"/>
            <a:ext cx="6400800" cy="215397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5" name="Google Shape;25;p4"/>
          <p:cNvSpPr txBox="1"/>
          <p:nvPr>
            <p:ph idx="1" type="subTitle"/>
          </p:nvPr>
        </p:nvSpPr>
        <p:spPr>
          <a:xfrm>
            <a:off x="609600" y="4243380"/>
            <a:ext cx="64008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2" type="body"/>
          </p:nvPr>
        </p:nvSpPr>
        <p:spPr>
          <a:xfrm>
            <a:off x="609600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58C83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58C8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27" name="Google Shape;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144" y="511305"/>
            <a:ext cx="2441418" cy="44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– Photo 2">
  <p:cSld name="Cover – Photo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0" y="0"/>
            <a:ext cx="793242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5"/>
          <p:cNvSpPr txBox="1"/>
          <p:nvPr>
            <p:ph type="ctrTitle"/>
          </p:nvPr>
        </p:nvSpPr>
        <p:spPr>
          <a:xfrm>
            <a:off x="609600" y="1821051"/>
            <a:ext cx="6400800" cy="215397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1" name="Google Shape;31;p5"/>
          <p:cNvSpPr txBox="1"/>
          <p:nvPr>
            <p:ph idx="1" type="subTitle"/>
          </p:nvPr>
        </p:nvSpPr>
        <p:spPr>
          <a:xfrm>
            <a:off x="609600" y="4243380"/>
            <a:ext cx="64008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09600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58C83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58C8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33" name="Google Shape;3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144" y="511305"/>
            <a:ext cx="2441418" cy="44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– Photo 3">
  <p:cSld name="Cover – Photo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/>
          <p:nvPr/>
        </p:nvSpPr>
        <p:spPr>
          <a:xfrm>
            <a:off x="0" y="0"/>
            <a:ext cx="793242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6"/>
          <p:cNvSpPr txBox="1"/>
          <p:nvPr>
            <p:ph type="ctrTitle"/>
          </p:nvPr>
        </p:nvSpPr>
        <p:spPr>
          <a:xfrm>
            <a:off x="609600" y="1821051"/>
            <a:ext cx="6400800" cy="215397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" type="subTitle"/>
          </p:nvPr>
        </p:nvSpPr>
        <p:spPr>
          <a:xfrm>
            <a:off x="609600" y="4243380"/>
            <a:ext cx="64008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6"/>
          <p:cNvSpPr txBox="1"/>
          <p:nvPr>
            <p:ph idx="2" type="body"/>
          </p:nvPr>
        </p:nvSpPr>
        <p:spPr>
          <a:xfrm>
            <a:off x="609600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58C83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58C8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39" name="Google Shape;3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144" y="511305"/>
            <a:ext cx="2441418" cy="44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ver – Photo 4">
  <p:cSld name="1_Cover – Photo 4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>
            <a:off x="0" y="0"/>
            <a:ext cx="793242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7"/>
          <p:cNvSpPr txBox="1"/>
          <p:nvPr>
            <p:ph type="ctrTitle"/>
          </p:nvPr>
        </p:nvSpPr>
        <p:spPr>
          <a:xfrm>
            <a:off x="609600" y="1821051"/>
            <a:ext cx="6400800" cy="215397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3" name="Google Shape;43;p7"/>
          <p:cNvSpPr txBox="1"/>
          <p:nvPr>
            <p:ph idx="1" type="subTitle"/>
          </p:nvPr>
        </p:nvSpPr>
        <p:spPr>
          <a:xfrm>
            <a:off x="609600" y="4243380"/>
            <a:ext cx="64008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" name="Google Shape;44;p7"/>
          <p:cNvSpPr txBox="1"/>
          <p:nvPr>
            <p:ph idx="2" type="body"/>
          </p:nvPr>
        </p:nvSpPr>
        <p:spPr>
          <a:xfrm>
            <a:off x="609600" y="6130593"/>
            <a:ext cx="4479925" cy="28844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958C83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958C8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2286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2286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286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2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45" name="Google Shape;4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144" y="511305"/>
            <a:ext cx="2441418" cy="447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– Brown">
  <p:cSld name="Transition – Brown">
    <p:bg>
      <p:bgPr>
        <a:solidFill>
          <a:schemeClr val="dk1"/>
        </a:solidFill>
      </p:bgPr>
    </p:bg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/>
          <p:nvPr>
            <p:ph type="ctrTitle"/>
          </p:nvPr>
        </p:nvSpPr>
        <p:spPr>
          <a:xfrm>
            <a:off x="653143" y="2488878"/>
            <a:ext cx="10885714" cy="11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0" name="Google Shape;50;p9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1" name="Google Shape;51;p9"/>
          <p:cNvCxnSpPr/>
          <p:nvPr/>
        </p:nvCxnSpPr>
        <p:spPr>
          <a:xfrm>
            <a:off x="0" y="6292712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653143" y="3813153"/>
            <a:ext cx="10885714" cy="905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53" name="Google Shape;53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0" y="6455464"/>
            <a:ext cx="1455164" cy="266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– Pink">
  <p:cSld name="Transition – Pink">
    <p:bg>
      <p:bgPr>
        <a:solidFill>
          <a:schemeClr val="dk2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1" i="0" sz="800" u="none" cap="none" strike="noStrike">
                <a:solidFill>
                  <a:srgbClr val="FAD7E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56" name="Google Shape;56;p10"/>
          <p:cNvCxnSpPr/>
          <p:nvPr/>
        </p:nvCxnSpPr>
        <p:spPr>
          <a:xfrm>
            <a:off x="0" y="6292712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57" name="Google Shape;57;p10"/>
          <p:cNvSpPr txBox="1"/>
          <p:nvPr>
            <p:ph type="ctrTitle"/>
          </p:nvPr>
        </p:nvSpPr>
        <p:spPr>
          <a:xfrm>
            <a:off x="653143" y="2488878"/>
            <a:ext cx="10885714" cy="11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8" name="Google Shape;58;p10"/>
          <p:cNvSpPr txBox="1"/>
          <p:nvPr>
            <p:ph idx="1" type="subTitle"/>
          </p:nvPr>
        </p:nvSpPr>
        <p:spPr>
          <a:xfrm>
            <a:off x="653143" y="3813153"/>
            <a:ext cx="10885714" cy="905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F2F2F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59" name="Google Shape;59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09600" y="6455464"/>
            <a:ext cx="1455164" cy="266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ansition – Photo 1">
  <p:cSld name="Transition – Photo 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/>
          <p:nvPr>
            <p:ph type="ctrTitle"/>
          </p:nvPr>
        </p:nvSpPr>
        <p:spPr>
          <a:xfrm>
            <a:off x="653143" y="2488878"/>
            <a:ext cx="10885714" cy="112487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  <a:defRPr b="1" i="0" sz="44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2" name="Google Shape;62;p11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3" name="Google Shape;63;p11"/>
          <p:cNvCxnSpPr/>
          <p:nvPr/>
        </p:nvCxnSpPr>
        <p:spPr>
          <a:xfrm>
            <a:off x="0" y="6292712"/>
            <a:ext cx="1219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4" name="Google Shape;64;p11"/>
          <p:cNvSpPr txBox="1"/>
          <p:nvPr>
            <p:ph idx="1" type="subTitle"/>
          </p:nvPr>
        </p:nvSpPr>
        <p:spPr>
          <a:xfrm>
            <a:off x="653143" y="3813153"/>
            <a:ext cx="10885714" cy="90502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marR="0" rtl="0" algn="ctr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ctr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descr="A picture containing text, clipart&#10;&#10;Description automatically generated" id="65" name="Google Shape;65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6455464"/>
            <a:ext cx="1455164" cy="266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9" Type="http://schemas.openxmlformats.org/officeDocument/2006/relationships/theme" Target="../theme/theme1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4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10" Type="http://schemas.openxmlformats.org/officeDocument/2006/relationships/theme" Target="../theme/theme3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">
          <p15:clr>
            <a:srgbClr val="F26B43"/>
          </p15:clr>
        </p15:guide>
        <p15:guide id="2" pos="729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384">
          <p15:clr>
            <a:srgbClr val="F26B43"/>
          </p15:clr>
        </p15:guide>
        <p15:guide id="2" pos="729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7"/>
          <p:cNvSpPr txBox="1"/>
          <p:nvPr>
            <p:ph type="title"/>
          </p:nvPr>
        </p:nvSpPr>
        <p:spPr>
          <a:xfrm>
            <a:off x="618226" y="312973"/>
            <a:ext cx="109641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b="1" i="0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6" name="Google Shape;96;p17"/>
          <p:cNvSpPr txBox="1"/>
          <p:nvPr>
            <p:ph idx="1" type="body"/>
          </p:nvPr>
        </p:nvSpPr>
        <p:spPr>
          <a:xfrm>
            <a:off x="609600" y="1485900"/>
            <a:ext cx="10972800" cy="46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406400" lvl="0" marL="457200" marR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59514C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81000" lvl="1" marL="9144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55600" lvl="2" marL="13716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42900" lvl="3" marL="1828800" marR="0" rtl="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59514C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" name="Google Shape;97;p17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1" i="0" sz="800" u="none" cap="none" strike="noStrik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17"/>
          <p:cNvSpPr txBox="1"/>
          <p:nvPr>
            <p:ph idx="11" type="ftr"/>
          </p:nvPr>
        </p:nvSpPr>
        <p:spPr>
          <a:xfrm>
            <a:off x="7079412" y="645546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958C8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cxnSp>
        <p:nvCxnSpPr>
          <p:cNvPr id="99" name="Google Shape;99;p17"/>
          <p:cNvCxnSpPr/>
          <p:nvPr/>
        </p:nvCxnSpPr>
        <p:spPr>
          <a:xfrm>
            <a:off x="0" y="1292531"/>
            <a:ext cx="12192000" cy="0"/>
          </a:xfrm>
          <a:prstGeom prst="straightConnector1">
            <a:avLst/>
          </a:prstGeom>
          <a:noFill/>
          <a:ln cap="flat" cmpd="sng" w="11425">
            <a:solidFill>
              <a:schemeClr val="dk2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descr="A picture containing text, clipart&#10;&#10;Description automatically generated" id="100" name="Google Shape;100;p1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09600" y="6515846"/>
            <a:ext cx="1455162" cy="26675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744">
          <p15:clr>
            <a:srgbClr val="F26B43"/>
          </p15:clr>
        </p15:guide>
        <p15:guide id="2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936">
          <p15:clr>
            <a:srgbClr val="F26B43"/>
          </p15:clr>
        </p15:guide>
        <p15:guide id="5" orient="horz" pos="192">
          <p15:clr>
            <a:srgbClr val="F26B43"/>
          </p15:clr>
        </p15:guide>
        <p15:guide id="6" orient="horz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youtu.be/olFhfn6IrFI" TargetMode="External"/><Relationship Id="rId4" Type="http://schemas.openxmlformats.org/officeDocument/2006/relationships/image" Target="../media/image26.png"/><Relationship Id="rId5" Type="http://schemas.openxmlformats.org/officeDocument/2006/relationships/hyperlink" Target="https://www.youtube.com/watch?v=noFbgvh-Aik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Relationship Id="rId4" Type="http://schemas.openxmlformats.org/officeDocument/2006/relationships/image" Target="../media/image2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alleycat.org/" TargetMode="External"/><Relationship Id="rId10" Type="http://schemas.openxmlformats.org/officeDocument/2006/relationships/image" Target="../media/image18.png"/><Relationship Id="rId13" Type="http://schemas.openxmlformats.org/officeDocument/2006/relationships/hyperlink" Target="https://www.digdeep.org/" TargetMode="External"/><Relationship Id="rId12" Type="http://schemas.openxmlformats.org/officeDocument/2006/relationships/hyperlink" Target="https://wish.org/" TargetMode="External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hyperlink" Target="https://kaboom.org/" TargetMode="External"/><Relationship Id="rId15" Type="http://schemas.openxmlformats.org/officeDocument/2006/relationships/hyperlink" Target="https://www.standupforkids.org/" TargetMode="External"/><Relationship Id="rId14" Type="http://schemas.openxmlformats.org/officeDocument/2006/relationships/hyperlink" Target="https://www.feedingamerica.org/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/>
          <p:nvPr>
            <p:ph type="ctrTitle"/>
          </p:nvPr>
        </p:nvSpPr>
        <p:spPr>
          <a:xfrm>
            <a:off x="422950" y="2093175"/>
            <a:ext cx="5820000" cy="45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n-US"/>
              <a:t>LESSON 3 - WHAT IS A NONPROFIT + WHAT AM I PASSIONATE ABOUT?</a:t>
            </a:r>
            <a:endParaRPr/>
          </a:p>
        </p:txBody>
      </p:sp>
      <p:pic>
        <p:nvPicPr>
          <p:cNvPr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8750" y="2662499"/>
            <a:ext cx="4808074" cy="303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5"/>
          <p:cNvSpPr txBox="1"/>
          <p:nvPr>
            <p:ph type="ctrTitle"/>
          </p:nvPr>
        </p:nvSpPr>
        <p:spPr>
          <a:xfrm>
            <a:off x="653100" y="175898"/>
            <a:ext cx="10885800" cy="19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</a:pPr>
            <a:r>
              <a:rPr lang="en-US"/>
              <a:t>Let’s learn about more </a:t>
            </a:r>
            <a:r>
              <a:rPr lang="en-US"/>
              <a:t>student</a:t>
            </a:r>
            <a:r>
              <a:rPr lang="en-US"/>
              <a:t> philanthropists!</a:t>
            </a:r>
            <a:endParaRPr>
              <a:solidFill>
                <a:srgbClr val="DF367F"/>
              </a:solidFill>
            </a:endParaRPr>
          </a:p>
        </p:txBody>
      </p:sp>
      <p:sp>
        <p:nvSpPr>
          <p:cNvPr id="264" name="Google Shape;264;p35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5" name="Google Shape;265;p35"/>
          <p:cNvSpPr txBox="1"/>
          <p:nvPr/>
        </p:nvSpPr>
        <p:spPr>
          <a:xfrm>
            <a:off x="1353651" y="2417400"/>
            <a:ext cx="4556400" cy="3667200"/>
          </a:xfrm>
          <a:prstGeom prst="rect">
            <a:avLst/>
          </a:prstGeom>
          <a:noFill/>
          <a:ln cap="flat" cmpd="sng" w="28575">
            <a:solidFill>
              <a:srgbClr val="DF367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6" name="Google Shape;266;p3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600" y="2016938"/>
            <a:ext cx="1898300" cy="210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5"/>
          <p:cNvSpPr txBox="1"/>
          <p:nvPr/>
        </p:nvSpPr>
        <p:spPr>
          <a:xfrm>
            <a:off x="1458801" y="2860550"/>
            <a:ext cx="4350900" cy="31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Gifted and Talented students at Dunn IB World School in Fort Collins, Colorado worked to identify three things they were passionate about - providing shelter puppies with medical care, providing </a:t>
            </a: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education</a:t>
            </a: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 rescue services for reptiles and amphibians, and educating their classmates about the importance of inclusion for students with </a:t>
            </a: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disabilities. Each class came up with their own unique service project to help bring awareness of these causes to students and families at their school.</a:t>
            </a:r>
            <a:endParaRPr sz="16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8" name="Google Shape;268;p35"/>
          <p:cNvSpPr txBox="1"/>
          <p:nvPr/>
        </p:nvSpPr>
        <p:spPr>
          <a:xfrm>
            <a:off x="2546288" y="1964500"/>
            <a:ext cx="2175900" cy="767400"/>
          </a:xfrm>
          <a:prstGeom prst="rect">
            <a:avLst/>
          </a:prstGeom>
          <a:solidFill>
            <a:srgbClr val="3C2415"/>
          </a:solidFill>
          <a:ln cap="flat" cmpd="sng" w="28575">
            <a:solidFill>
              <a:srgbClr val="DF367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35"/>
          <p:cNvSpPr txBox="1"/>
          <p:nvPr/>
        </p:nvSpPr>
        <p:spPr>
          <a:xfrm>
            <a:off x="2629313" y="1964500"/>
            <a:ext cx="2040900" cy="7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DUNN IB WORLD SCHOOL</a:t>
            </a:r>
            <a:endParaRPr sz="1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0" name="Google Shape;270;p35"/>
          <p:cNvSpPr txBox="1"/>
          <p:nvPr/>
        </p:nvSpPr>
        <p:spPr>
          <a:xfrm>
            <a:off x="6505452" y="2417400"/>
            <a:ext cx="4746600" cy="3667200"/>
          </a:xfrm>
          <a:prstGeom prst="rect">
            <a:avLst/>
          </a:prstGeom>
          <a:noFill/>
          <a:ln cap="flat" cmpd="sng" w="28575">
            <a:solidFill>
              <a:srgbClr val="DF367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1" name="Google Shape;271;p35">
            <a:hlinkClick r:id="rId5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4000" y="2016938"/>
            <a:ext cx="1898300" cy="210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5"/>
          <p:cNvSpPr txBox="1"/>
          <p:nvPr/>
        </p:nvSpPr>
        <p:spPr>
          <a:xfrm>
            <a:off x="6601302" y="2860475"/>
            <a:ext cx="4556400" cy="319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Third graders at Carrie Martin Elementary School in Loveland, Colorado mixed their entrepreneurial spirit with their desire to give back. </a:t>
            </a: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Students</a:t>
            </a: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worked together to create businesses for their Entrepreneurship Fair, where all money collected from items sold would benefit </a:t>
            </a: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Paragon Service Dogs, a nonprofit that provides trained service dogs to individuals in need</a:t>
            </a: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The class knocked </a:t>
            </a: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their</a:t>
            </a:r>
            <a:r>
              <a:rPr lang="en-US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goal out of the park and raised over $1,000 AND they got to meet a service dog in training!</a:t>
            </a:r>
            <a:endParaRPr sz="16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3" name="Google Shape;273;p35"/>
          <p:cNvSpPr txBox="1"/>
          <p:nvPr/>
        </p:nvSpPr>
        <p:spPr>
          <a:xfrm>
            <a:off x="7791538" y="1964500"/>
            <a:ext cx="2175900" cy="767400"/>
          </a:xfrm>
          <a:prstGeom prst="rect">
            <a:avLst/>
          </a:prstGeom>
          <a:solidFill>
            <a:srgbClr val="3C2415"/>
          </a:solidFill>
          <a:ln cap="flat" cmpd="sng" w="28575">
            <a:solidFill>
              <a:srgbClr val="DF367F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5"/>
          <p:cNvSpPr txBox="1"/>
          <p:nvPr/>
        </p:nvSpPr>
        <p:spPr>
          <a:xfrm>
            <a:off x="7859038" y="1964500"/>
            <a:ext cx="2040900" cy="76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CARRIE MARTIN ELEMENTARY</a:t>
            </a:r>
            <a:endParaRPr sz="17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6"/>
          <p:cNvSpPr txBox="1"/>
          <p:nvPr>
            <p:ph type="ctrTitle"/>
          </p:nvPr>
        </p:nvSpPr>
        <p:spPr>
          <a:xfrm>
            <a:off x="653100" y="2458498"/>
            <a:ext cx="10885800" cy="19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</a:pPr>
            <a:r>
              <a:rPr lang="en-US"/>
              <a:t>What were some of the </a:t>
            </a:r>
            <a:r>
              <a:rPr lang="en-US">
                <a:solidFill>
                  <a:srgbClr val="DF367F"/>
                </a:solidFill>
              </a:rPr>
              <a:t>personal</a:t>
            </a:r>
            <a:r>
              <a:rPr lang="en-US">
                <a:solidFill>
                  <a:srgbClr val="DF367F"/>
                </a:solidFill>
              </a:rPr>
              <a:t> passions </a:t>
            </a:r>
            <a:r>
              <a:rPr lang="en-US">
                <a:solidFill>
                  <a:schemeClr val="lt1"/>
                </a:solidFill>
              </a:rPr>
              <a:t>of the students in these stories?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80" name="Google Shape;280;p36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7"/>
          <p:cNvSpPr txBox="1"/>
          <p:nvPr>
            <p:ph type="ctrTitle"/>
          </p:nvPr>
        </p:nvSpPr>
        <p:spPr>
          <a:xfrm>
            <a:off x="653100" y="1774773"/>
            <a:ext cx="10885800" cy="194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</a:pPr>
            <a:r>
              <a:rPr lang="en-US" sz="5000"/>
              <a:t>What about </a:t>
            </a:r>
            <a:r>
              <a:rPr lang="en-US" sz="7200">
                <a:solidFill>
                  <a:srgbClr val="DF367F"/>
                </a:solidFill>
              </a:rPr>
              <a:t>YOU</a:t>
            </a:r>
            <a:r>
              <a:rPr lang="en-US" sz="5000"/>
              <a:t>?</a:t>
            </a:r>
            <a:endParaRPr sz="5000">
              <a:solidFill>
                <a:schemeClr val="lt1"/>
              </a:solidFill>
            </a:endParaRPr>
          </a:p>
        </p:txBody>
      </p:sp>
      <p:sp>
        <p:nvSpPr>
          <p:cNvPr id="286" name="Google Shape;286;p37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7" name="Google Shape;287;p37"/>
          <p:cNvSpPr txBox="1"/>
          <p:nvPr/>
        </p:nvSpPr>
        <p:spPr>
          <a:xfrm>
            <a:off x="923700" y="3501525"/>
            <a:ext cx="10344600" cy="15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are you passionate about helping?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8"/>
          <p:cNvSpPr/>
          <p:nvPr/>
        </p:nvSpPr>
        <p:spPr>
          <a:xfrm>
            <a:off x="-9875" y="1181300"/>
            <a:ext cx="12192000" cy="224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3" name="Google Shape;293;p38"/>
          <p:cNvSpPr/>
          <p:nvPr/>
        </p:nvSpPr>
        <p:spPr>
          <a:xfrm>
            <a:off x="6874300" y="884975"/>
            <a:ext cx="2046600" cy="1840200"/>
          </a:xfrm>
          <a:prstGeom prst="ellipse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4" name="Google Shape;294;p38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5" name="Google Shape;295;p38"/>
          <p:cNvSpPr txBox="1"/>
          <p:nvPr>
            <p:ph idx="11" type="ftr"/>
          </p:nvPr>
        </p:nvSpPr>
        <p:spPr>
          <a:xfrm>
            <a:off x="7079412" y="6455464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58C83"/>
              </a:buClr>
              <a:buSzPts val="800"/>
              <a:buFont typeface="Arial"/>
              <a:buNone/>
            </a:pPr>
            <a:r>
              <a:rPr lang="en-US"/>
              <a:t>Otter Products, LLC Confidential and Proprietary Information </a:t>
            </a:r>
            <a:endParaRPr/>
          </a:p>
        </p:txBody>
      </p:sp>
      <p:sp>
        <p:nvSpPr>
          <p:cNvPr id="296" name="Google Shape;296;p38"/>
          <p:cNvSpPr txBox="1"/>
          <p:nvPr>
            <p:ph type="title"/>
          </p:nvPr>
        </p:nvSpPr>
        <p:spPr>
          <a:xfrm>
            <a:off x="281826" y="112498"/>
            <a:ext cx="10964100" cy="86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n-US" sz="4400"/>
              <a:t>Let’s MIND MAP!!</a:t>
            </a:r>
            <a:endParaRPr sz="4400"/>
          </a:p>
        </p:txBody>
      </p:sp>
      <p:sp>
        <p:nvSpPr>
          <p:cNvPr id="297" name="Google Shape;297;p38"/>
          <p:cNvSpPr/>
          <p:nvPr/>
        </p:nvSpPr>
        <p:spPr>
          <a:xfrm>
            <a:off x="396150" y="2264250"/>
            <a:ext cx="11039400" cy="3939900"/>
          </a:xfrm>
          <a:prstGeom prst="rect">
            <a:avLst/>
          </a:prstGeom>
          <a:noFill/>
          <a:ln cap="flat" cmpd="sng" w="38100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98" name="Google Shape;298;p38"/>
          <p:cNvSpPr txBox="1"/>
          <p:nvPr>
            <p:ph idx="4294967295" type="subTitle"/>
          </p:nvPr>
        </p:nvSpPr>
        <p:spPr>
          <a:xfrm>
            <a:off x="609600" y="1072413"/>
            <a:ext cx="10612500" cy="14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 u="sng"/>
              <a:t>WHAT IS A MIND MAP?</a:t>
            </a:r>
            <a:br>
              <a:rPr lang="en-US" u="sng"/>
            </a:br>
            <a:r>
              <a:rPr lang="en-US"/>
              <a:t>	</a:t>
            </a:r>
            <a:r>
              <a:rPr lang="en-US" sz="2400"/>
              <a:t>A mind map can be used to help you visually organize information</a:t>
            </a:r>
            <a:endParaRPr sz="2400"/>
          </a:p>
        </p:txBody>
      </p:sp>
      <p:sp>
        <p:nvSpPr>
          <p:cNvPr id="299" name="Google Shape;299;p38"/>
          <p:cNvSpPr/>
          <p:nvPr/>
        </p:nvSpPr>
        <p:spPr>
          <a:xfrm>
            <a:off x="5618275" y="3147150"/>
            <a:ext cx="1461000" cy="1373400"/>
          </a:xfrm>
          <a:prstGeom prst="ellipse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00" name="Google Shape;300;p38"/>
          <p:cNvCxnSpPr/>
          <p:nvPr/>
        </p:nvCxnSpPr>
        <p:spPr>
          <a:xfrm flipH="1">
            <a:off x="6874292" y="2649080"/>
            <a:ext cx="431700" cy="5871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1" name="Google Shape;301;p38"/>
          <p:cNvCxnSpPr/>
          <p:nvPr/>
        </p:nvCxnSpPr>
        <p:spPr>
          <a:xfrm>
            <a:off x="6641542" y="4641630"/>
            <a:ext cx="439800" cy="5343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2" name="Google Shape;302;p38"/>
          <p:cNvCxnSpPr/>
          <p:nvPr/>
        </p:nvCxnSpPr>
        <p:spPr>
          <a:xfrm flipH="1" rot="10800000">
            <a:off x="8920892" y="1046680"/>
            <a:ext cx="647100" cy="2802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3" name="Google Shape;303;p38"/>
          <p:cNvSpPr/>
          <p:nvPr/>
        </p:nvSpPr>
        <p:spPr>
          <a:xfrm>
            <a:off x="9621875" y="112500"/>
            <a:ext cx="1461000" cy="1373400"/>
          </a:xfrm>
          <a:prstGeom prst="ellipse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4" name="Google Shape;304;p38"/>
          <p:cNvSpPr/>
          <p:nvPr/>
        </p:nvSpPr>
        <p:spPr>
          <a:xfrm>
            <a:off x="6955675" y="5091075"/>
            <a:ext cx="996600" cy="919500"/>
          </a:xfrm>
          <a:prstGeom prst="ellipse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05" name="Google Shape;305;p38"/>
          <p:cNvCxnSpPr/>
          <p:nvPr/>
        </p:nvCxnSpPr>
        <p:spPr>
          <a:xfrm flipH="1" rot="10800000">
            <a:off x="4998900" y="4161450"/>
            <a:ext cx="619500" cy="3591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6" name="Google Shape;306;p38"/>
          <p:cNvSpPr/>
          <p:nvPr/>
        </p:nvSpPr>
        <p:spPr>
          <a:xfrm>
            <a:off x="3957350" y="4161450"/>
            <a:ext cx="996600" cy="919500"/>
          </a:xfrm>
          <a:prstGeom prst="ellipse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7" name="Google Shape;307;p38"/>
          <p:cNvSpPr txBox="1"/>
          <p:nvPr>
            <p:ph idx="4294967295" type="subTitle"/>
          </p:nvPr>
        </p:nvSpPr>
        <p:spPr>
          <a:xfrm>
            <a:off x="789750" y="2438000"/>
            <a:ext cx="10612500" cy="37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7719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40"/>
              <a:buFont typeface="Century Gothic"/>
              <a:buAutoNum type="arabicPeriod"/>
            </a:pPr>
            <a:r>
              <a:rPr lang="en-US" sz="2340">
                <a:solidFill>
                  <a:srgbClr val="000000"/>
                </a:solidFill>
              </a:rPr>
              <a:t>Write your name in the center circle</a:t>
            </a:r>
            <a:br>
              <a:rPr lang="en-US" sz="2340">
                <a:solidFill>
                  <a:srgbClr val="000000"/>
                </a:solidFill>
              </a:rPr>
            </a:br>
            <a:endParaRPr sz="2340">
              <a:solidFill>
                <a:srgbClr val="000000"/>
              </a:solidFill>
            </a:endParaRPr>
          </a:p>
          <a:p>
            <a:pPr indent="-37719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40"/>
              <a:buFont typeface="Century Gothic"/>
              <a:buAutoNum type="arabicPeriod"/>
            </a:pPr>
            <a:r>
              <a:rPr lang="en-US" sz="2340">
                <a:solidFill>
                  <a:srgbClr val="000000"/>
                </a:solidFill>
              </a:rPr>
              <a:t>Write down four of your personal passions and put them in the circles that branch off from the large center circle. What do you care a lot about?</a:t>
            </a:r>
            <a:br>
              <a:rPr lang="en-US" sz="2340">
                <a:solidFill>
                  <a:srgbClr val="000000"/>
                </a:solidFill>
              </a:rPr>
            </a:br>
            <a:endParaRPr sz="2340">
              <a:solidFill>
                <a:srgbClr val="000000"/>
              </a:solidFill>
            </a:endParaRPr>
          </a:p>
          <a:p>
            <a:pPr indent="-37719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40"/>
              <a:buFont typeface="Century Gothic"/>
              <a:buAutoNum type="arabicPeriod"/>
            </a:pPr>
            <a:r>
              <a:rPr lang="en-US" sz="2340">
                <a:solidFill>
                  <a:srgbClr val="000000"/>
                </a:solidFill>
              </a:rPr>
              <a:t>Think up ways that you could fill a need or give back to your community for each passion using your 3Ts</a:t>
            </a:r>
            <a:br>
              <a:rPr lang="en-US" sz="2340">
                <a:solidFill>
                  <a:srgbClr val="000000"/>
                </a:solidFill>
              </a:rPr>
            </a:br>
            <a:endParaRPr sz="2340">
              <a:solidFill>
                <a:srgbClr val="000000"/>
              </a:solidFill>
            </a:endParaRPr>
          </a:p>
          <a:p>
            <a:pPr indent="-37719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40"/>
              <a:buFont typeface="Century Gothic"/>
              <a:buAutoNum type="arabicPeriod"/>
            </a:pPr>
            <a:r>
              <a:rPr lang="en-US" sz="2340">
                <a:solidFill>
                  <a:srgbClr val="000000"/>
                </a:solidFill>
              </a:rPr>
              <a:t>Don’t forget to illustrate! Make this </a:t>
            </a:r>
            <a:r>
              <a:rPr lang="en-US" sz="2340" u="sng">
                <a:solidFill>
                  <a:srgbClr val="000000"/>
                </a:solidFill>
              </a:rPr>
              <a:t>yours</a:t>
            </a:r>
            <a:r>
              <a:rPr lang="en-US" sz="2340">
                <a:solidFill>
                  <a:srgbClr val="000000"/>
                </a:solidFill>
              </a:rPr>
              <a:t>! Get creative!</a:t>
            </a:r>
            <a:endParaRPr sz="3270" u="sng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9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4" name="Google Shape;314;p39"/>
          <p:cNvSpPr/>
          <p:nvPr/>
        </p:nvSpPr>
        <p:spPr>
          <a:xfrm>
            <a:off x="-9875" y="1181300"/>
            <a:ext cx="12192000" cy="224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5" name="Google Shape;31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0587" y="132250"/>
            <a:ext cx="7971075" cy="614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0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2" name="Google Shape;322;p40"/>
          <p:cNvSpPr/>
          <p:nvPr/>
        </p:nvSpPr>
        <p:spPr>
          <a:xfrm>
            <a:off x="-9875" y="1181300"/>
            <a:ext cx="12192000" cy="224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3" name="Google Shape;32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0587" y="132250"/>
            <a:ext cx="7971075" cy="614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53650" y="132250"/>
            <a:ext cx="8064950" cy="622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1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1" name="Google Shape;331;p41"/>
          <p:cNvSpPr/>
          <p:nvPr/>
        </p:nvSpPr>
        <p:spPr>
          <a:xfrm>
            <a:off x="-9875" y="1181300"/>
            <a:ext cx="12192000" cy="224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2" name="Google Shape;332;p41"/>
          <p:cNvSpPr txBox="1"/>
          <p:nvPr>
            <p:ph type="title"/>
          </p:nvPr>
        </p:nvSpPr>
        <p:spPr>
          <a:xfrm>
            <a:off x="905826" y="857559"/>
            <a:ext cx="4932600" cy="469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</a:pPr>
            <a:r>
              <a:rPr lang="en-US" sz="4400"/>
              <a:t>You can always write in more thoughts! What are some next steps you can take to help you fill that need?</a:t>
            </a:r>
            <a:endParaRPr sz="4400"/>
          </a:p>
        </p:txBody>
      </p:sp>
      <p:pic>
        <p:nvPicPr>
          <p:cNvPr id="333" name="Google Shape;33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903566">
            <a:off x="8723800" y="4233575"/>
            <a:ext cx="638175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873212">
            <a:off x="7646450" y="4159975"/>
            <a:ext cx="638175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2925" y="1405700"/>
            <a:ext cx="3092800" cy="286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681532">
            <a:off x="9002275" y="1863100"/>
            <a:ext cx="638175" cy="4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1"/>
          <p:cNvSpPr txBox="1"/>
          <p:nvPr/>
        </p:nvSpPr>
        <p:spPr>
          <a:xfrm>
            <a:off x="9719400" y="1742200"/>
            <a:ext cx="15966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Font typeface="Arial"/>
              <a:buNone/>
            </a:pPr>
            <a:r>
              <a:rPr lang="en-US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Make flyers and hang them up around the school</a:t>
            </a:r>
            <a:endParaRPr sz="13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8" name="Google Shape;33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142988">
            <a:off x="8405850" y="1157850"/>
            <a:ext cx="638175" cy="49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41"/>
          <p:cNvSpPr txBox="1"/>
          <p:nvPr/>
        </p:nvSpPr>
        <p:spPr>
          <a:xfrm rot="-2148630">
            <a:off x="8732738" y="268225"/>
            <a:ext cx="1596633" cy="82886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 many people do I need to help me?</a:t>
            </a:r>
            <a:endParaRPr sz="13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0" name="Google Shape;340;p41"/>
          <p:cNvSpPr txBox="1"/>
          <p:nvPr/>
        </p:nvSpPr>
        <p:spPr>
          <a:xfrm rot="-1017236">
            <a:off x="9023885" y="4587969"/>
            <a:ext cx="1596693" cy="4309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Materials I need:</a:t>
            </a:r>
            <a:endParaRPr sz="13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115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entury Gothic"/>
              <a:buChar char="●"/>
            </a:pPr>
            <a:r>
              <a:rPr lang="en-US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Bags</a:t>
            </a:r>
            <a:endParaRPr sz="13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115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entury Gothic"/>
              <a:buChar char="●"/>
            </a:pPr>
            <a:r>
              <a:rPr lang="en-US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Gloves</a:t>
            </a:r>
            <a:endParaRPr sz="13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1" name="Google Shape;341;p41"/>
          <p:cNvSpPr txBox="1"/>
          <p:nvPr/>
        </p:nvSpPr>
        <p:spPr>
          <a:xfrm rot="1851512">
            <a:off x="6857489" y="4588042"/>
            <a:ext cx="1596740" cy="43094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park near me needs the most help?</a:t>
            </a:r>
            <a:endParaRPr sz="13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2" name="Google Shape;34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758617">
            <a:off x="10482321" y="2604698"/>
            <a:ext cx="487984" cy="378727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1"/>
          <p:cNvSpPr txBox="1"/>
          <p:nvPr/>
        </p:nvSpPr>
        <p:spPr>
          <a:xfrm>
            <a:off x="10313275" y="3053375"/>
            <a:ext cx="1596600" cy="4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Who do I need to ask permission from to do this?</a:t>
            </a:r>
            <a:endParaRPr sz="13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2"/>
          <p:cNvSpPr txBox="1"/>
          <p:nvPr>
            <p:ph idx="12" type="sldNum"/>
          </p:nvPr>
        </p:nvSpPr>
        <p:spPr>
          <a:xfrm>
            <a:off x="11194212" y="6455464"/>
            <a:ext cx="38818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9" name="Google Shape;349;p42"/>
          <p:cNvSpPr txBox="1"/>
          <p:nvPr>
            <p:ph type="ctrTitle"/>
          </p:nvPr>
        </p:nvSpPr>
        <p:spPr>
          <a:xfrm>
            <a:off x="609593" y="99278"/>
            <a:ext cx="10885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n-US"/>
              <a:t>PHILANTHROPY - </a:t>
            </a:r>
            <a:r>
              <a:rPr lang="en-US">
                <a:solidFill>
                  <a:srgbClr val="543019"/>
                </a:solidFill>
              </a:rPr>
              <a:t>WHAT WILL </a:t>
            </a:r>
            <a:r>
              <a:rPr i="1" lang="en-US">
                <a:solidFill>
                  <a:srgbClr val="543019"/>
                </a:solidFill>
              </a:rPr>
              <a:t>YOU</a:t>
            </a:r>
            <a:r>
              <a:rPr lang="en-US">
                <a:solidFill>
                  <a:srgbClr val="543019"/>
                </a:solidFill>
              </a:rPr>
              <a:t> DO?</a:t>
            </a:r>
            <a:endParaRPr>
              <a:solidFill>
                <a:srgbClr val="543019"/>
              </a:solidFill>
            </a:endParaRPr>
          </a:p>
        </p:txBody>
      </p:sp>
      <p:pic>
        <p:nvPicPr>
          <p:cNvPr id="350" name="Google Shape;35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788" y="1133828"/>
            <a:ext cx="10889415" cy="507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7"/>
          <p:cNvSpPr txBox="1"/>
          <p:nvPr>
            <p:ph type="ctrTitle"/>
          </p:nvPr>
        </p:nvSpPr>
        <p:spPr>
          <a:xfrm>
            <a:off x="381000" y="1668420"/>
            <a:ext cx="6406200" cy="134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n-US"/>
              <a:t>What do you know about </a:t>
            </a:r>
            <a:r>
              <a:rPr lang="en-US">
                <a:solidFill>
                  <a:srgbClr val="543019"/>
                </a:solidFill>
              </a:rPr>
              <a:t>VOLUNTEERS</a:t>
            </a:r>
            <a:r>
              <a:rPr lang="en-US">
                <a:solidFill>
                  <a:srgbClr val="543019"/>
                </a:solidFill>
              </a:rPr>
              <a:t>?</a:t>
            </a:r>
            <a:endParaRPr>
              <a:solidFill>
                <a:srgbClr val="543019"/>
              </a:solidFill>
            </a:endParaRPr>
          </a:p>
        </p:txBody>
      </p:sp>
      <p:sp>
        <p:nvSpPr>
          <p:cNvPr id="166" name="Google Shape;166;p27"/>
          <p:cNvSpPr txBox="1"/>
          <p:nvPr>
            <p:ph idx="1" type="subTitle"/>
          </p:nvPr>
        </p:nvSpPr>
        <p:spPr>
          <a:xfrm>
            <a:off x="381000" y="3370725"/>
            <a:ext cx="7149300" cy="14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/>
              <a:t>A volunteer is</a:t>
            </a:r>
            <a:r>
              <a:rPr lang="en-US"/>
              <a:t> person who does work without getting paid.</a:t>
            </a:r>
            <a:endParaRPr/>
          </a:p>
        </p:txBody>
      </p:sp>
      <p:pic>
        <p:nvPicPr>
          <p:cNvPr id="167" name="Google Shape;16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52200" y="307825"/>
            <a:ext cx="5822274" cy="250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7"/>
          <p:cNvSpPr txBox="1"/>
          <p:nvPr/>
        </p:nvSpPr>
        <p:spPr>
          <a:xfrm>
            <a:off x="8616200" y="3050150"/>
            <a:ext cx="2836500" cy="69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7"/>
          <p:cNvSpPr txBox="1"/>
          <p:nvPr>
            <p:ph idx="1" type="subTitle"/>
          </p:nvPr>
        </p:nvSpPr>
        <p:spPr>
          <a:xfrm>
            <a:off x="381000" y="6118750"/>
            <a:ext cx="42024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b="1" lang="en-US" u="sng"/>
              <a:t>SYNONYM: PHILANTHROPIST</a:t>
            </a:r>
            <a:endParaRPr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/>
          <p:nvPr>
            <p:ph type="ctrTitle"/>
          </p:nvPr>
        </p:nvSpPr>
        <p:spPr>
          <a:xfrm>
            <a:off x="410150" y="347320"/>
            <a:ext cx="6406200" cy="134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n-US"/>
              <a:t>What do you know about </a:t>
            </a:r>
            <a:r>
              <a:rPr lang="en-US">
                <a:solidFill>
                  <a:srgbClr val="543019"/>
                </a:solidFill>
              </a:rPr>
              <a:t>NONPROFITS</a:t>
            </a:r>
            <a:r>
              <a:rPr lang="en-US">
                <a:solidFill>
                  <a:srgbClr val="543019"/>
                </a:solidFill>
              </a:rPr>
              <a:t>?</a:t>
            </a:r>
            <a:endParaRPr>
              <a:solidFill>
                <a:srgbClr val="543019"/>
              </a:solidFill>
            </a:endParaRPr>
          </a:p>
        </p:txBody>
      </p:sp>
      <p:sp>
        <p:nvSpPr>
          <p:cNvPr id="176" name="Google Shape;176;p28"/>
          <p:cNvSpPr txBox="1"/>
          <p:nvPr>
            <p:ph idx="1" type="subTitle"/>
          </p:nvPr>
        </p:nvSpPr>
        <p:spPr>
          <a:xfrm>
            <a:off x="410150" y="2350775"/>
            <a:ext cx="7361100" cy="19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/>
              <a:t>A nonprofit is an </a:t>
            </a:r>
            <a:r>
              <a:rPr lang="en-US"/>
              <a:t>organization</a:t>
            </a:r>
            <a:r>
              <a:rPr lang="en-US"/>
              <a:t> whose purpose is something other than making a profit.</a:t>
            </a:r>
            <a:endParaRPr/>
          </a:p>
        </p:txBody>
      </p:sp>
      <p:pic>
        <p:nvPicPr>
          <p:cNvPr id="177" name="Google Shape;17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725" y="3675400"/>
            <a:ext cx="7149325" cy="298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9"/>
          <p:cNvSpPr/>
          <p:nvPr/>
        </p:nvSpPr>
        <p:spPr>
          <a:xfrm>
            <a:off x="0" y="1181100"/>
            <a:ext cx="12192000" cy="224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" name="Google Shape;183;p29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4" name="Google Shape;184;p29"/>
          <p:cNvSpPr txBox="1"/>
          <p:nvPr>
            <p:ph idx="4294967295" type="ctrTitle"/>
          </p:nvPr>
        </p:nvSpPr>
        <p:spPr>
          <a:xfrm>
            <a:off x="653093" y="1208428"/>
            <a:ext cx="10885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543019"/>
                </a:solidFill>
              </a:rPr>
              <a:t>WE WILL BE RESEARCHING</a:t>
            </a:r>
            <a:r>
              <a:rPr lang="en-US" sz="4400"/>
              <a:t> </a:t>
            </a:r>
            <a:r>
              <a:rPr lang="en-US" sz="4400">
                <a:solidFill>
                  <a:srgbClr val="DF367F"/>
                </a:solidFill>
              </a:rPr>
              <a:t>NONPROFITS</a:t>
            </a:r>
            <a:r>
              <a:rPr lang="en-US" sz="4400"/>
              <a:t> </a:t>
            </a:r>
            <a:r>
              <a:rPr lang="en-US" sz="4400">
                <a:solidFill>
                  <a:srgbClr val="543019"/>
                </a:solidFill>
              </a:rPr>
              <a:t>WHO ARE MEETING NEEDS IN COMMUNITIES</a:t>
            </a:r>
            <a:endParaRPr sz="4400">
              <a:solidFill>
                <a:srgbClr val="543019"/>
              </a:solidFill>
            </a:endParaRPr>
          </a:p>
        </p:txBody>
      </p:sp>
      <p:sp>
        <p:nvSpPr>
          <p:cNvPr id="185" name="Google Shape;185;p29"/>
          <p:cNvSpPr txBox="1"/>
          <p:nvPr>
            <p:ph idx="4294967295" type="subTitle"/>
          </p:nvPr>
        </p:nvSpPr>
        <p:spPr>
          <a:xfrm>
            <a:off x="8674150" y="4325425"/>
            <a:ext cx="2795400" cy="8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b="1" lang="en-US" sz="4400">
                <a:solidFill>
                  <a:srgbClr val="543019"/>
                </a:solidFill>
              </a:rPr>
              <a:t>But first….</a:t>
            </a:r>
            <a:endParaRPr b="1" sz="4400">
              <a:solidFill>
                <a:srgbClr val="543019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0"/>
          <p:cNvSpPr/>
          <p:nvPr/>
        </p:nvSpPr>
        <p:spPr>
          <a:xfrm>
            <a:off x="0" y="1181100"/>
            <a:ext cx="12192000" cy="224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1" name="Google Shape;191;p30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2" name="Google Shape;192;p30"/>
          <p:cNvSpPr txBox="1"/>
          <p:nvPr>
            <p:ph idx="4294967295" type="ctrTitle"/>
          </p:nvPr>
        </p:nvSpPr>
        <p:spPr>
          <a:xfrm>
            <a:off x="642918" y="186703"/>
            <a:ext cx="10885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Century Gothic"/>
              <a:buNone/>
            </a:pPr>
            <a:r>
              <a:rPr lang="en-US" sz="4400"/>
              <a:t>…let’s research together!</a:t>
            </a:r>
            <a:endParaRPr sz="4400">
              <a:solidFill>
                <a:srgbClr val="DF367F"/>
              </a:solidFill>
            </a:endParaRPr>
          </a:p>
        </p:txBody>
      </p:sp>
      <p:sp>
        <p:nvSpPr>
          <p:cNvPr id="193" name="Google Shape;193;p30"/>
          <p:cNvSpPr txBox="1"/>
          <p:nvPr/>
        </p:nvSpPr>
        <p:spPr>
          <a:xfrm>
            <a:off x="3331975" y="1029650"/>
            <a:ext cx="5507700" cy="11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400">
                <a:solidFill>
                  <a:srgbClr val="DF36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Look up your local animal shelter</a:t>
            </a:r>
            <a:endParaRPr b="1" sz="2400" u="sng">
              <a:solidFill>
                <a:srgbClr val="DF36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0"/>
          <p:cNvSpPr txBox="1"/>
          <p:nvPr>
            <p:ph idx="4294967295" type="subTitle"/>
          </p:nvPr>
        </p:nvSpPr>
        <p:spPr>
          <a:xfrm>
            <a:off x="642925" y="1735250"/>
            <a:ext cx="10353000" cy="47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u="sng">
                <a:solidFill>
                  <a:srgbClr val="543019"/>
                </a:solidFill>
              </a:rPr>
              <a:t>Research Questions</a:t>
            </a:r>
            <a:endParaRPr b="1" sz="2800" u="sng">
              <a:solidFill>
                <a:srgbClr val="543019"/>
              </a:solidFill>
            </a:endParaRPr>
          </a:p>
          <a:p>
            <a:pPr indent="0" lvl="0" marL="127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543019"/>
                </a:solidFill>
              </a:rPr>
              <a:t>1. What is the name of the nonprofit?</a:t>
            </a:r>
            <a:endParaRPr sz="2200">
              <a:solidFill>
                <a:srgbClr val="543019"/>
              </a:solidFill>
            </a:endParaRPr>
          </a:p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543019"/>
              </a:solidFill>
            </a:endParaRPr>
          </a:p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543019"/>
                </a:solidFill>
              </a:rPr>
              <a:t>2. What is the mission statement? A mission </a:t>
            </a:r>
            <a:br>
              <a:rPr lang="en-US" sz="2200">
                <a:solidFill>
                  <a:srgbClr val="543019"/>
                </a:solidFill>
              </a:rPr>
            </a:br>
            <a:r>
              <a:rPr lang="en-US" sz="2200">
                <a:solidFill>
                  <a:srgbClr val="543019"/>
                </a:solidFill>
              </a:rPr>
              <a:t>statement describes why a nonprofit exists.</a:t>
            </a:r>
            <a:endParaRPr sz="2200">
              <a:solidFill>
                <a:srgbClr val="54301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543019"/>
              </a:solidFill>
            </a:endParaRPr>
          </a:p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543019"/>
                </a:solidFill>
              </a:rPr>
              <a:t>3. Who do they serve?</a:t>
            </a:r>
            <a:endParaRPr sz="2200">
              <a:solidFill>
                <a:srgbClr val="543019"/>
              </a:solidFill>
            </a:endParaRPr>
          </a:p>
          <a:p>
            <a:pPr indent="0" lvl="0" marL="749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543019"/>
              </a:solidFill>
            </a:endParaRPr>
          </a:p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543019"/>
                </a:solidFill>
              </a:rPr>
              <a:t>4. What community needs are they meeting?</a:t>
            </a:r>
            <a:endParaRPr sz="2200">
              <a:solidFill>
                <a:srgbClr val="543019"/>
              </a:solidFill>
            </a:endParaRPr>
          </a:p>
          <a:p>
            <a:pPr indent="0" lvl="0" marL="749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543019"/>
              </a:solidFill>
            </a:endParaRPr>
          </a:p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543019"/>
                </a:solidFill>
              </a:rPr>
              <a:t>5. How are they meeting these needs?</a:t>
            </a:r>
            <a:endParaRPr sz="2600">
              <a:solidFill>
                <a:srgbClr val="54301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73442">
            <a:off x="6972126" y="4910976"/>
            <a:ext cx="1198822" cy="125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69992">
            <a:off x="8952400" y="4583362"/>
            <a:ext cx="120015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69992">
            <a:off x="7894500" y="2820837"/>
            <a:ext cx="120015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69992">
            <a:off x="10104475" y="2481300"/>
            <a:ext cx="120015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69992">
            <a:off x="9397825" y="857250"/>
            <a:ext cx="1200150" cy="12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669992">
            <a:off x="11065200" y="21150"/>
            <a:ext cx="1200150" cy="125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1"/>
          <p:cNvSpPr/>
          <p:nvPr/>
        </p:nvSpPr>
        <p:spPr>
          <a:xfrm>
            <a:off x="0" y="1181100"/>
            <a:ext cx="12192000" cy="224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6" name="Google Shape;206;p31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7" name="Google Shape;207;p31"/>
          <p:cNvSpPr txBox="1"/>
          <p:nvPr>
            <p:ph idx="4294967295" type="ctrTitle"/>
          </p:nvPr>
        </p:nvSpPr>
        <p:spPr>
          <a:xfrm>
            <a:off x="653093" y="304803"/>
            <a:ext cx="10885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n-US" sz="4400">
                <a:solidFill>
                  <a:srgbClr val="543019"/>
                </a:solidFill>
              </a:rPr>
              <a:t>RESEARCH WHAT SOME </a:t>
            </a:r>
            <a:r>
              <a:rPr lang="en-US" sz="4400">
                <a:solidFill>
                  <a:srgbClr val="DF367F"/>
                </a:solidFill>
              </a:rPr>
              <a:t>NONPROFITS</a:t>
            </a:r>
            <a:r>
              <a:rPr lang="en-US" sz="4400">
                <a:solidFill>
                  <a:srgbClr val="543019"/>
                </a:solidFill>
              </a:rPr>
              <a:t> ARE DOING IN COMMUNITIES</a:t>
            </a:r>
            <a:endParaRPr sz="4400">
              <a:solidFill>
                <a:srgbClr val="543019"/>
              </a:solidFill>
            </a:endParaRPr>
          </a:p>
        </p:txBody>
      </p:sp>
      <p:sp>
        <p:nvSpPr>
          <p:cNvPr id="208" name="Google Shape;208;p31"/>
          <p:cNvSpPr/>
          <p:nvPr/>
        </p:nvSpPr>
        <p:spPr>
          <a:xfrm>
            <a:off x="991800" y="1652863"/>
            <a:ext cx="3087000" cy="22272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54301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9" name="Google Shape;209;p31"/>
          <p:cNvSpPr/>
          <p:nvPr/>
        </p:nvSpPr>
        <p:spPr>
          <a:xfrm>
            <a:off x="4552500" y="1652863"/>
            <a:ext cx="3087000" cy="22272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54301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0" name="Google Shape;210;p31"/>
          <p:cNvSpPr/>
          <p:nvPr/>
        </p:nvSpPr>
        <p:spPr>
          <a:xfrm>
            <a:off x="8113200" y="1652863"/>
            <a:ext cx="3087000" cy="22272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54301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1" name="Google Shape;211;p31"/>
          <p:cNvSpPr/>
          <p:nvPr/>
        </p:nvSpPr>
        <p:spPr>
          <a:xfrm>
            <a:off x="991800" y="4005213"/>
            <a:ext cx="3087000" cy="22272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54301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2" name="Google Shape;212;p31"/>
          <p:cNvSpPr/>
          <p:nvPr/>
        </p:nvSpPr>
        <p:spPr>
          <a:xfrm>
            <a:off x="4552500" y="4005213"/>
            <a:ext cx="3087000" cy="22272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54301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3" name="Google Shape;213;p31"/>
          <p:cNvSpPr/>
          <p:nvPr/>
        </p:nvSpPr>
        <p:spPr>
          <a:xfrm>
            <a:off x="8113200" y="4005213"/>
            <a:ext cx="3087000" cy="2227200"/>
          </a:xfrm>
          <a:prstGeom prst="rect">
            <a:avLst/>
          </a:prstGeom>
          <a:solidFill>
            <a:schemeClr val="lt2"/>
          </a:solidFill>
          <a:ln cap="flat" cmpd="sng" w="28575">
            <a:solidFill>
              <a:srgbClr val="543019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4" name="Google Shape;214;p31"/>
          <p:cNvSpPr txBox="1"/>
          <p:nvPr/>
        </p:nvSpPr>
        <p:spPr>
          <a:xfrm>
            <a:off x="1613250" y="1730050"/>
            <a:ext cx="18441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KIDS</a:t>
            </a:r>
            <a:endParaRPr sz="28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5" name="Google Shape;215;p31"/>
          <p:cNvSpPr txBox="1"/>
          <p:nvPr/>
        </p:nvSpPr>
        <p:spPr>
          <a:xfrm>
            <a:off x="5173950" y="1730050"/>
            <a:ext cx="18441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ANIMALS</a:t>
            </a:r>
            <a:endParaRPr sz="28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" name="Google Shape;216;p31"/>
          <p:cNvSpPr txBox="1"/>
          <p:nvPr/>
        </p:nvSpPr>
        <p:spPr>
          <a:xfrm>
            <a:off x="8657850" y="1730050"/>
            <a:ext cx="19977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MEDICAL</a:t>
            </a:r>
            <a:endParaRPr sz="28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" name="Google Shape;217;p31"/>
          <p:cNvSpPr txBox="1"/>
          <p:nvPr/>
        </p:nvSpPr>
        <p:spPr>
          <a:xfrm>
            <a:off x="991800" y="4103150"/>
            <a:ext cx="30870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ENVIRONMENTAL</a:t>
            </a:r>
            <a:endParaRPr sz="26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" name="Google Shape;218;p31"/>
          <p:cNvSpPr txBox="1"/>
          <p:nvPr/>
        </p:nvSpPr>
        <p:spPr>
          <a:xfrm>
            <a:off x="5173950" y="4103150"/>
            <a:ext cx="18441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FOOD</a:t>
            </a:r>
            <a:endParaRPr sz="28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" name="Google Shape;219;p31"/>
          <p:cNvSpPr txBox="1"/>
          <p:nvPr/>
        </p:nvSpPr>
        <p:spPr>
          <a:xfrm>
            <a:off x="8734650" y="4103150"/>
            <a:ext cx="1844100" cy="4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59514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HOUSING</a:t>
            </a:r>
            <a:endParaRPr sz="28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0" name="Google Shape;22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8713" y="2377563"/>
            <a:ext cx="1373163" cy="1373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9420" y="2355738"/>
            <a:ext cx="1373150" cy="13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89888" y="2807613"/>
            <a:ext cx="2333625" cy="7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2800" y="4942475"/>
            <a:ext cx="2025000" cy="112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90375" y="4654821"/>
            <a:ext cx="2745900" cy="1441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34648" y="4995362"/>
            <a:ext cx="1844100" cy="76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1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84900" y="2291690"/>
            <a:ext cx="551878" cy="53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1">
            <a:hlinkClick r:id="rId11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10358" y="2377565"/>
            <a:ext cx="551878" cy="53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1">
            <a:hlinkClick r:id="rId12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535797" y="2216948"/>
            <a:ext cx="551878" cy="53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1">
            <a:hlinkClick r:id="rId13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84900" y="4722811"/>
            <a:ext cx="551878" cy="53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1">
            <a:hlinkClick r:id="rId14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10347" y="4722812"/>
            <a:ext cx="551878" cy="53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1">
            <a:hlinkClick r:id="rId15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535808" y="4643554"/>
            <a:ext cx="551878" cy="535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2"/>
          <p:cNvSpPr/>
          <p:nvPr/>
        </p:nvSpPr>
        <p:spPr>
          <a:xfrm>
            <a:off x="0" y="1181100"/>
            <a:ext cx="12192000" cy="2244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7" name="Google Shape;237;p32"/>
          <p:cNvSpPr txBox="1"/>
          <p:nvPr>
            <p:ph idx="12" type="sldNum"/>
          </p:nvPr>
        </p:nvSpPr>
        <p:spPr>
          <a:xfrm>
            <a:off x="11194212" y="6455464"/>
            <a:ext cx="388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8" name="Google Shape;238;p32"/>
          <p:cNvSpPr txBox="1"/>
          <p:nvPr>
            <p:ph idx="4294967295" type="ctrTitle"/>
          </p:nvPr>
        </p:nvSpPr>
        <p:spPr>
          <a:xfrm>
            <a:off x="290250" y="83075"/>
            <a:ext cx="6816600" cy="182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n-US">
                <a:solidFill>
                  <a:srgbClr val="543019"/>
                </a:solidFill>
              </a:rPr>
              <a:t>A</a:t>
            </a:r>
            <a:r>
              <a:rPr lang="en-US" sz="3600">
                <a:solidFill>
                  <a:srgbClr val="543019"/>
                </a:solidFill>
              </a:rPr>
              <a:t>nswer the following questions about your assigned nonprofit:</a:t>
            </a:r>
            <a:endParaRPr sz="3600">
              <a:solidFill>
                <a:srgbClr val="543019"/>
              </a:solidFill>
            </a:endParaRPr>
          </a:p>
        </p:txBody>
      </p:sp>
      <p:pic>
        <p:nvPicPr>
          <p:cNvPr id="239" name="Google Shape;23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6900" y="196850"/>
            <a:ext cx="4952150" cy="6012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2"/>
          <p:cNvSpPr txBox="1"/>
          <p:nvPr/>
        </p:nvSpPr>
        <p:spPr>
          <a:xfrm>
            <a:off x="290250" y="1701275"/>
            <a:ext cx="6578100" cy="401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54301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1. What is the name of the nonprofit?</a:t>
            </a:r>
            <a:endParaRPr sz="2200">
              <a:solidFill>
                <a:srgbClr val="54301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54301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54301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What does their logo look like?</a:t>
            </a:r>
            <a:endParaRPr sz="2200">
              <a:solidFill>
                <a:srgbClr val="54301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54301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54301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What is the mission statement?</a:t>
            </a:r>
            <a:endParaRPr sz="2200">
              <a:solidFill>
                <a:srgbClr val="54301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54301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54301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 Who do they serve?</a:t>
            </a:r>
            <a:endParaRPr sz="2200">
              <a:solidFill>
                <a:srgbClr val="54301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749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54301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54301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 What community needs are they meeting?</a:t>
            </a:r>
            <a:endParaRPr sz="2200">
              <a:solidFill>
                <a:srgbClr val="54301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749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54301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12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54301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How are they meeting these needs?</a:t>
            </a:r>
            <a:endParaRPr sz="2800">
              <a:solidFill>
                <a:srgbClr val="59514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3"/>
          <p:cNvSpPr txBox="1"/>
          <p:nvPr>
            <p:ph type="ctrTitle"/>
          </p:nvPr>
        </p:nvSpPr>
        <p:spPr>
          <a:xfrm>
            <a:off x="410150" y="347320"/>
            <a:ext cx="6406200" cy="134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Gothic"/>
              <a:buNone/>
            </a:pPr>
            <a:r>
              <a:rPr lang="en-US"/>
              <a:t>What do you know about </a:t>
            </a:r>
            <a:r>
              <a:rPr lang="en-US">
                <a:solidFill>
                  <a:srgbClr val="543019"/>
                </a:solidFill>
              </a:rPr>
              <a:t>PERSONAL PASSIONS</a:t>
            </a:r>
            <a:r>
              <a:rPr lang="en-US">
                <a:solidFill>
                  <a:srgbClr val="543019"/>
                </a:solidFill>
              </a:rPr>
              <a:t>?</a:t>
            </a:r>
            <a:endParaRPr>
              <a:solidFill>
                <a:srgbClr val="543019"/>
              </a:solidFill>
            </a:endParaRPr>
          </a:p>
        </p:txBody>
      </p:sp>
      <p:sp>
        <p:nvSpPr>
          <p:cNvPr id="247" name="Google Shape;247;p33"/>
          <p:cNvSpPr txBox="1"/>
          <p:nvPr>
            <p:ph idx="1" type="subTitle"/>
          </p:nvPr>
        </p:nvSpPr>
        <p:spPr>
          <a:xfrm>
            <a:off x="410150" y="2350775"/>
            <a:ext cx="7361100" cy="19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/>
              <a:t>A personal passion is a powerful or compelling emotion or feeling about a specific topic.</a:t>
            </a:r>
            <a:endParaRPr/>
          </a:p>
        </p:txBody>
      </p:sp>
      <p:pic>
        <p:nvPicPr>
          <p:cNvPr id="248" name="Google Shape;24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15575" y="5780650"/>
            <a:ext cx="895350" cy="876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3"/>
          <p:cNvSpPr txBox="1"/>
          <p:nvPr>
            <p:ph idx="1" type="subTitle"/>
          </p:nvPr>
        </p:nvSpPr>
        <p:spPr>
          <a:xfrm>
            <a:off x="9231200" y="5731200"/>
            <a:ext cx="2719800" cy="10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US" sz="1700"/>
              <a:t>Explain how philanthropy affects you and your community</a:t>
            </a:r>
            <a:endParaRPr sz="1700"/>
          </a:p>
        </p:txBody>
      </p:sp>
      <p:pic>
        <p:nvPicPr>
          <p:cNvPr id="250" name="Google Shape;25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9314" y="3692325"/>
            <a:ext cx="2622750" cy="262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4"/>
          <p:cNvSpPr txBox="1"/>
          <p:nvPr>
            <p:ph type="ctrTitle"/>
          </p:nvPr>
        </p:nvSpPr>
        <p:spPr>
          <a:xfrm>
            <a:off x="410150" y="347320"/>
            <a:ext cx="6406200" cy="1348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en-US"/>
              <a:t>Ask yourself these questions…</a:t>
            </a:r>
            <a:endParaRPr>
              <a:solidFill>
                <a:srgbClr val="543019"/>
              </a:solidFill>
            </a:endParaRPr>
          </a:p>
        </p:txBody>
      </p:sp>
      <p:sp>
        <p:nvSpPr>
          <p:cNvPr id="257" name="Google Shape;257;p34"/>
          <p:cNvSpPr txBox="1"/>
          <p:nvPr>
            <p:ph idx="1" type="subTitle"/>
          </p:nvPr>
        </p:nvSpPr>
        <p:spPr>
          <a:xfrm>
            <a:off x="410150" y="2000063"/>
            <a:ext cx="7361100" cy="36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810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43019"/>
              </a:buClr>
              <a:buSzPts val="2400"/>
              <a:buChar char="-"/>
            </a:pPr>
            <a:r>
              <a:rPr lang="en-US">
                <a:solidFill>
                  <a:srgbClr val="543019"/>
                </a:solidFill>
              </a:rPr>
              <a:t>What if you were a superhero and your </a:t>
            </a:r>
            <a:r>
              <a:rPr lang="en-US">
                <a:solidFill>
                  <a:srgbClr val="543019"/>
                </a:solidFill>
              </a:rPr>
              <a:t>superpower</a:t>
            </a:r>
            <a:r>
              <a:rPr lang="en-US">
                <a:solidFill>
                  <a:srgbClr val="543019"/>
                </a:solidFill>
              </a:rPr>
              <a:t> was to fight things that were unfair. What unfairness would you solve first?</a:t>
            </a:r>
            <a:endParaRPr>
              <a:solidFill>
                <a:srgbClr val="543019"/>
              </a:solidFill>
            </a:endParaRPr>
          </a:p>
          <a:p>
            <a:pPr indent="-3810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43019"/>
              </a:buClr>
              <a:buSzPts val="2400"/>
              <a:buChar char="-"/>
            </a:pPr>
            <a:r>
              <a:rPr lang="en-US">
                <a:solidFill>
                  <a:srgbClr val="543019"/>
                </a:solidFill>
              </a:rPr>
              <a:t>What if you had an extra hour in your day? What would you spend it doing?</a:t>
            </a:r>
            <a:endParaRPr>
              <a:solidFill>
                <a:srgbClr val="543019"/>
              </a:solidFill>
            </a:endParaRPr>
          </a:p>
          <a:p>
            <a:pPr indent="-3810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43019"/>
              </a:buClr>
              <a:buSzPts val="2400"/>
              <a:buChar char="-"/>
            </a:pPr>
            <a:r>
              <a:rPr lang="en-US">
                <a:solidFill>
                  <a:srgbClr val="543019"/>
                </a:solidFill>
              </a:rPr>
              <a:t>What is one thing you can talk to your friends about without getting bored?</a:t>
            </a:r>
            <a:endParaRPr>
              <a:solidFill>
                <a:srgbClr val="543019"/>
              </a:solidFill>
            </a:endParaRPr>
          </a:p>
          <a:p>
            <a:pPr indent="-381000" lvl="0" marL="45720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43019"/>
              </a:buClr>
              <a:buSzPts val="2400"/>
              <a:buChar char="-"/>
            </a:pPr>
            <a:r>
              <a:rPr lang="en-US">
                <a:solidFill>
                  <a:srgbClr val="543019"/>
                </a:solidFill>
              </a:rPr>
              <a:t>What if you could create your own class or club at school? What would it be?</a:t>
            </a:r>
            <a:endParaRPr>
              <a:solidFill>
                <a:srgbClr val="543019"/>
              </a:solidFill>
            </a:endParaRPr>
          </a:p>
        </p:txBody>
      </p:sp>
      <p:sp>
        <p:nvSpPr>
          <p:cNvPr id="258" name="Google Shape;258;p34"/>
          <p:cNvSpPr txBox="1"/>
          <p:nvPr/>
        </p:nvSpPr>
        <p:spPr>
          <a:xfrm>
            <a:off x="609600" y="5981700"/>
            <a:ext cx="72846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b="1" lang="en-US" sz="3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THESE are your personal passions!</a:t>
            </a:r>
            <a:endParaRPr sz="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ransition slides">
  <a:themeElements>
    <a:clrScheme name="OtterCares 1">
      <a:dk1>
        <a:srgbClr val="3C2415"/>
      </a:dk1>
      <a:lt1>
        <a:srgbClr val="FFFFFF"/>
      </a:lt1>
      <a:dk2>
        <a:srgbClr val="E74179"/>
      </a:dk2>
      <a:lt2>
        <a:srgbClr val="FFFFFF"/>
      </a:lt2>
      <a:accent1>
        <a:srgbClr val="E74179"/>
      </a:accent1>
      <a:accent2>
        <a:srgbClr val="3C2415"/>
      </a:accent2>
      <a:accent3>
        <a:srgbClr val="1D1A19"/>
      </a:accent3>
      <a:accent4>
        <a:srgbClr val="69A2B9"/>
      </a:accent4>
      <a:accent5>
        <a:srgbClr val="1D1A19"/>
      </a:accent5>
      <a:accent6>
        <a:srgbClr val="1D1A19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itle slides">
  <a:themeElements>
    <a:clrScheme name="OtterCares 1">
      <a:dk1>
        <a:srgbClr val="3C2415"/>
      </a:dk1>
      <a:lt1>
        <a:srgbClr val="FFFFFF"/>
      </a:lt1>
      <a:dk2>
        <a:srgbClr val="E74179"/>
      </a:dk2>
      <a:lt2>
        <a:srgbClr val="FFFFFF"/>
      </a:lt2>
      <a:accent1>
        <a:srgbClr val="E74179"/>
      </a:accent1>
      <a:accent2>
        <a:srgbClr val="3C2415"/>
      </a:accent2>
      <a:accent3>
        <a:srgbClr val="1D1A19"/>
      </a:accent3>
      <a:accent4>
        <a:srgbClr val="69A2B9"/>
      </a:accent4>
      <a:accent5>
        <a:srgbClr val="1D1A19"/>
      </a:accent5>
      <a:accent6>
        <a:srgbClr val="1D1A19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Interior slides">
  <a:themeElements>
    <a:clrScheme name="OtterCares 1">
      <a:dk1>
        <a:srgbClr val="3C2415"/>
      </a:dk1>
      <a:lt1>
        <a:srgbClr val="FFFFFF"/>
      </a:lt1>
      <a:dk2>
        <a:srgbClr val="E74179"/>
      </a:dk2>
      <a:lt2>
        <a:srgbClr val="FFFFFF"/>
      </a:lt2>
      <a:accent1>
        <a:srgbClr val="E74179"/>
      </a:accent1>
      <a:accent2>
        <a:srgbClr val="3C2415"/>
      </a:accent2>
      <a:accent3>
        <a:srgbClr val="1D1A19"/>
      </a:accent3>
      <a:accent4>
        <a:srgbClr val="69A2B9"/>
      </a:accent4>
      <a:accent5>
        <a:srgbClr val="1D1A19"/>
      </a:accent5>
      <a:accent6>
        <a:srgbClr val="1D1A19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