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967d35cb0e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2967d35cb0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efb09ac0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2defb09ac0e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2defb09ac0e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67d35cb0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2967d35cb0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defb09ac0e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defb09ac0e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defb09ac0e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defb09ac0e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967780383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2967780383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d6f223d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d6f223d3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ad6f223d3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1">
  <p:cSld name="Cover – Generic 1">
    <p:bg>
      <p:bgPr>
        <a:solidFill>
          <a:schemeClr val="lt1"/>
        </a:solidFill>
      </p:bgPr>
    </p:bg>
    <p:spTree>
      <p:nvGrpSpPr>
        <p:cNvPr id="10"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2"/>
          <p:cNvSpPr txBox="1"/>
          <p:nvPr>
            <p:ph type="ctrTitle"/>
          </p:nvPr>
        </p:nvSpPr>
        <p:spPr>
          <a:xfrm>
            <a:off x="653143" y="2708156"/>
            <a:ext cx="10885714" cy="128016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653143" y="4407954"/>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2"/>
          <p:cNvSpPr txBox="1"/>
          <p:nvPr>
            <p:ph idx="2" type="body"/>
          </p:nvPr>
        </p:nvSpPr>
        <p:spPr>
          <a:xfrm>
            <a:off x="3856038" y="6130593"/>
            <a:ext cx="4479925" cy="288441"/>
          </a:xfrm>
          <a:prstGeom prst="rect">
            <a:avLst/>
          </a:prstGeom>
          <a:noFill/>
          <a:ln>
            <a:noFill/>
          </a:ln>
        </p:spPr>
        <p:txBody>
          <a:bodyPr anchorCtr="0" anchor="ctr" bIns="0" lIns="0" spcFirstLastPara="1" rIns="0" wrap="square" tIns="0">
            <a:noAutofit/>
          </a:bodyPr>
          <a:lstStyle>
            <a:lvl1pPr indent="-228600" lvl="0" marL="457200" marR="0" rtl="0" algn="ctr">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15" name="Google Shape;15;p2"/>
          <p:cNvPicPr preferRelativeResize="0"/>
          <p:nvPr/>
        </p:nvPicPr>
        <p:blipFill rotWithShape="1">
          <a:blip r:embed="rId2">
            <a:alphaModFix/>
          </a:blip>
          <a:srcRect b="0" l="0" r="0" t="0"/>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2">
  <p:cSld name="Transition – Photo 2">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2"/>
          <p:cNvSpPr txBox="1"/>
          <p:nvPr>
            <p:ph type="ctrTitle"/>
          </p:nvPr>
        </p:nvSpPr>
        <p:spPr>
          <a:xfrm>
            <a:off x="653143" y="2488878"/>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12"/>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70" name="Google Shape;70;p12"/>
          <p:cNvSpPr txBox="1"/>
          <p:nvPr>
            <p:ph idx="1" type="subTitle"/>
          </p:nvPr>
        </p:nvSpPr>
        <p:spPr>
          <a:xfrm>
            <a:off x="653143" y="3813153"/>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71" name="Google Shape;71;p12"/>
          <p:cNvPicPr preferRelativeResize="0"/>
          <p:nvPr/>
        </p:nvPicPr>
        <p:blipFill rotWithShape="1">
          <a:blip r:embed="rId3">
            <a:alphaModFix/>
          </a:blip>
          <a:srcRect b="0" l="0" r="0" t="0"/>
          <a:stretch/>
        </p:blipFill>
        <p:spPr>
          <a:xfrm>
            <a:off x="609600" y="6455464"/>
            <a:ext cx="1455164"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3">
  <p:cSld name="Transition – Photo 3">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3"/>
          <p:cNvSpPr txBox="1"/>
          <p:nvPr>
            <p:ph type="ctrTitle"/>
          </p:nvPr>
        </p:nvSpPr>
        <p:spPr>
          <a:xfrm>
            <a:off x="653143" y="2488878"/>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3"/>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76" name="Google Shape;76;p13"/>
          <p:cNvSpPr txBox="1"/>
          <p:nvPr>
            <p:ph idx="1" type="subTitle"/>
          </p:nvPr>
        </p:nvSpPr>
        <p:spPr>
          <a:xfrm>
            <a:off x="653143" y="3813153"/>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77" name="Google Shape;77;p13"/>
          <p:cNvPicPr preferRelativeResize="0"/>
          <p:nvPr/>
        </p:nvPicPr>
        <p:blipFill rotWithShape="1">
          <a:blip r:embed="rId3">
            <a:alphaModFix/>
          </a:blip>
          <a:srcRect b="0" l="0" r="0" t="0"/>
          <a:stretch/>
        </p:blipFill>
        <p:spPr>
          <a:xfrm>
            <a:off x="609600" y="6455464"/>
            <a:ext cx="1455164"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ansition – Photo 4">
  <p:cSld name="1_Transition – Photo 4">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653143" y="2488878"/>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4"/>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82" name="Google Shape;82;p14"/>
          <p:cNvSpPr txBox="1"/>
          <p:nvPr>
            <p:ph idx="1" type="subTitle"/>
          </p:nvPr>
        </p:nvSpPr>
        <p:spPr>
          <a:xfrm>
            <a:off x="653143" y="3813153"/>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83" name="Google Shape;83;p14"/>
          <p:cNvPicPr preferRelativeResize="0"/>
          <p:nvPr/>
        </p:nvPicPr>
        <p:blipFill rotWithShape="1">
          <a:blip r:embed="rId3">
            <a:alphaModFix/>
          </a:blip>
          <a:srcRect b="0" l="0" r="0" t="0"/>
          <a:stretch/>
        </p:blipFill>
        <p:spPr>
          <a:xfrm>
            <a:off x="609600" y="6455464"/>
            <a:ext cx="1455164"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Simple">
  <p:cSld name="End – Simple">
    <p:bg>
      <p:bgPr>
        <a:solidFill>
          <a:schemeClr val="lt1"/>
        </a:solidFill>
      </p:bgPr>
    </p:bg>
    <p:spTree>
      <p:nvGrpSpPr>
        <p:cNvPr id="84" name="Shape 84"/>
        <p:cNvGrpSpPr/>
        <p:nvPr/>
      </p:nvGrpSpPr>
      <p:grpSpPr>
        <a:xfrm>
          <a:off x="0" y="0"/>
          <a:ext cx="0" cy="0"/>
          <a:chOff x="0" y="0"/>
          <a:chExt cx="0" cy="0"/>
        </a:xfrm>
      </p:grpSpPr>
      <p:sp>
        <p:nvSpPr>
          <p:cNvPr id="85" name="Google Shape;85;p15"/>
          <p:cNvSpPr/>
          <p:nvPr/>
        </p:nvSpPr>
        <p:spPr>
          <a:xfrm>
            <a:off x="0" y="1920240"/>
            <a:ext cx="12192000" cy="493776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5"/>
          <p:cNvSpPr txBox="1"/>
          <p:nvPr>
            <p:ph type="ctrTitle"/>
          </p:nvPr>
        </p:nvSpPr>
        <p:spPr>
          <a:xfrm>
            <a:off x="653143" y="3429000"/>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A picture containing logo&#10;&#10;Description automatically generated" id="87" name="Google Shape;87;p15"/>
          <p:cNvPicPr preferRelativeResize="0"/>
          <p:nvPr/>
        </p:nvPicPr>
        <p:blipFill rotWithShape="1">
          <a:blip r:embed="rId2">
            <a:alphaModFix/>
          </a:blip>
          <a:srcRect b="0" l="0" r="0" t="0"/>
          <a:stretch/>
        </p:blipFill>
        <p:spPr>
          <a:xfrm>
            <a:off x="3942303" y="634408"/>
            <a:ext cx="3486491" cy="6402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With subhead">
  <p:cSld name="End – With subhead">
    <p:bg>
      <p:bgPr>
        <a:solidFill>
          <a:schemeClr val="lt1"/>
        </a:solidFill>
      </p:bgPr>
    </p:bg>
    <p:spTree>
      <p:nvGrpSpPr>
        <p:cNvPr id="88" name="Shape 88"/>
        <p:cNvGrpSpPr/>
        <p:nvPr/>
      </p:nvGrpSpPr>
      <p:grpSpPr>
        <a:xfrm>
          <a:off x="0" y="0"/>
          <a:ext cx="0" cy="0"/>
          <a:chOff x="0" y="0"/>
          <a:chExt cx="0" cy="0"/>
        </a:xfrm>
      </p:grpSpPr>
      <p:sp>
        <p:nvSpPr>
          <p:cNvPr id="89" name="Google Shape;89;p16"/>
          <p:cNvSpPr/>
          <p:nvPr/>
        </p:nvSpPr>
        <p:spPr>
          <a:xfrm>
            <a:off x="0" y="1920240"/>
            <a:ext cx="12192000" cy="493776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6"/>
          <p:cNvSpPr txBox="1"/>
          <p:nvPr>
            <p:ph type="ctrTitle"/>
          </p:nvPr>
        </p:nvSpPr>
        <p:spPr>
          <a:xfrm>
            <a:off x="653143" y="2714091"/>
            <a:ext cx="10885714" cy="1124872"/>
          </a:xfrm>
          <a:prstGeom prst="rect">
            <a:avLst/>
          </a:prstGeom>
          <a:noFill/>
          <a:ln>
            <a:noFill/>
          </a:ln>
        </p:spPr>
        <p:txBody>
          <a:bodyPr anchorCtr="0" anchor="b"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6"/>
          <p:cNvSpPr txBox="1"/>
          <p:nvPr>
            <p:ph idx="1" type="subTitle"/>
          </p:nvPr>
        </p:nvSpPr>
        <p:spPr>
          <a:xfrm>
            <a:off x="2165311" y="4292202"/>
            <a:ext cx="7861379" cy="1275683"/>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352F2D"/>
              </a:buClr>
              <a:buSzPts val="2000"/>
              <a:buFont typeface="Arial"/>
              <a:buNone/>
              <a:defRPr b="0" i="0" sz="2000" u="none" cap="none" strike="noStrike">
                <a:solidFill>
                  <a:srgbClr val="352F2D"/>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92" name="Google Shape;92;p16"/>
          <p:cNvPicPr preferRelativeResize="0"/>
          <p:nvPr/>
        </p:nvPicPr>
        <p:blipFill rotWithShape="1">
          <a:blip r:embed="rId2">
            <a:alphaModFix/>
          </a:blip>
          <a:srcRect b="0" l="0" r="0" t="0"/>
          <a:stretch/>
        </p:blipFill>
        <p:spPr>
          <a:xfrm>
            <a:off x="3942303" y="634408"/>
            <a:ext cx="3486491" cy="6402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2">
  <p:cSld name="Cover – Generic 2">
    <p:bg>
      <p:bgPr>
        <a:solidFill>
          <a:schemeClr val="dk2"/>
        </a:solidFill>
      </p:bgPr>
    </p:bg>
    <p:spTree>
      <p:nvGrpSpPr>
        <p:cNvPr id="16"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type="ctrTitle"/>
          </p:nvPr>
        </p:nvSpPr>
        <p:spPr>
          <a:xfrm>
            <a:off x="609600" y="1605788"/>
            <a:ext cx="6406342" cy="2161722"/>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609600" y="4035865"/>
            <a:ext cx="6406342"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0" name="Google Shape;20;p3"/>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1" name="Google Shape;21;p3"/>
          <p:cNvPicPr preferRelativeResize="0"/>
          <p:nvPr/>
        </p:nvPicPr>
        <p:blipFill rotWithShape="1">
          <a:blip r:embed="rId2">
            <a:alphaModFix/>
          </a:blip>
          <a:srcRect b="0" l="0" r="0" t="0"/>
          <a:stretch/>
        </p:blipFill>
        <p:spPr>
          <a:xfrm>
            <a:off x="8835639" y="3205223"/>
            <a:ext cx="2441418" cy="447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1">
  <p:cSld name="Cover – Photo 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4"/>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6" name="Google Shape;26;p4"/>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7" name="Google Shape;27;p4"/>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2">
  <p:cSld name="Cover – Photo 2">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2" name="Google Shape;32;p5"/>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3" name="Google Shape;33;p5"/>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3">
  <p:cSld name="Cover – Photo 3">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6"/>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8" name="Google Shape;38;p6"/>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9" name="Google Shape;39;p6"/>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Photo 4">
  <p:cSld name="1_Cover – Photo 4">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7"/>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4" name="Google Shape;44;p7"/>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45" name="Google Shape;45;p7"/>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rown">
  <p:cSld name="Transition – Brown">
    <p:bg>
      <p:bgPr>
        <a:solidFill>
          <a:schemeClr val="dk1"/>
        </a:solidFill>
      </p:bgPr>
    </p:bg>
    <p:spTree>
      <p:nvGrpSpPr>
        <p:cNvPr id="48" name="Shape 48"/>
        <p:cNvGrpSpPr/>
        <p:nvPr/>
      </p:nvGrpSpPr>
      <p:grpSpPr>
        <a:xfrm>
          <a:off x="0" y="0"/>
          <a:ext cx="0" cy="0"/>
          <a:chOff x="0" y="0"/>
          <a:chExt cx="0" cy="0"/>
        </a:xfrm>
      </p:grpSpPr>
      <p:sp>
        <p:nvSpPr>
          <p:cNvPr id="49" name="Google Shape;49;p9"/>
          <p:cNvSpPr txBox="1"/>
          <p:nvPr>
            <p:ph type="ctrTitle"/>
          </p:nvPr>
        </p:nvSpPr>
        <p:spPr>
          <a:xfrm>
            <a:off x="653143" y="2488878"/>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9"/>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b="1" i="0" sz="800" u="none" cap="none" strike="noStrike">
                <a:solidFill>
                  <a:srgbClr val="F2F2F2"/>
                </a:solidFill>
                <a:latin typeface="Century Gothic"/>
                <a:ea typeface="Century Gothic"/>
                <a:cs typeface="Century Gothic"/>
                <a:sym typeface="Century Gothic"/>
              </a:defRPr>
            </a:lvl1pPr>
            <a:lvl2pPr indent="0" lvl="1" marL="0" algn="r">
              <a:spcBef>
                <a:spcPts val="0"/>
              </a:spcBef>
              <a:buNone/>
              <a:defRPr b="1" i="0" sz="800" u="none" cap="none" strike="noStrike">
                <a:solidFill>
                  <a:srgbClr val="F2F2F2"/>
                </a:solidFill>
                <a:latin typeface="Century Gothic"/>
                <a:ea typeface="Century Gothic"/>
                <a:cs typeface="Century Gothic"/>
                <a:sym typeface="Century Gothic"/>
              </a:defRPr>
            </a:lvl2pPr>
            <a:lvl3pPr indent="0" lvl="2" marL="0" algn="r">
              <a:spcBef>
                <a:spcPts val="0"/>
              </a:spcBef>
              <a:buNone/>
              <a:defRPr b="1" i="0" sz="800" u="none" cap="none" strike="noStrike">
                <a:solidFill>
                  <a:srgbClr val="F2F2F2"/>
                </a:solidFill>
                <a:latin typeface="Century Gothic"/>
                <a:ea typeface="Century Gothic"/>
                <a:cs typeface="Century Gothic"/>
                <a:sym typeface="Century Gothic"/>
              </a:defRPr>
            </a:lvl3pPr>
            <a:lvl4pPr indent="0" lvl="3" marL="0" algn="r">
              <a:spcBef>
                <a:spcPts val="0"/>
              </a:spcBef>
              <a:buNone/>
              <a:defRPr b="1" i="0" sz="800" u="none" cap="none" strike="noStrike">
                <a:solidFill>
                  <a:srgbClr val="F2F2F2"/>
                </a:solidFill>
                <a:latin typeface="Century Gothic"/>
                <a:ea typeface="Century Gothic"/>
                <a:cs typeface="Century Gothic"/>
                <a:sym typeface="Century Gothic"/>
              </a:defRPr>
            </a:lvl4pPr>
            <a:lvl5pPr indent="0" lvl="4" marL="0" algn="r">
              <a:spcBef>
                <a:spcPts val="0"/>
              </a:spcBef>
              <a:buNone/>
              <a:defRPr b="1" i="0" sz="800" u="none" cap="none" strike="noStrike">
                <a:solidFill>
                  <a:srgbClr val="F2F2F2"/>
                </a:solidFill>
                <a:latin typeface="Century Gothic"/>
                <a:ea typeface="Century Gothic"/>
                <a:cs typeface="Century Gothic"/>
                <a:sym typeface="Century Gothic"/>
              </a:defRPr>
            </a:lvl5pPr>
            <a:lvl6pPr indent="0" lvl="5" marL="0" algn="r">
              <a:spcBef>
                <a:spcPts val="0"/>
              </a:spcBef>
              <a:buNone/>
              <a:defRPr b="1" i="0" sz="800" u="none" cap="none" strike="noStrike">
                <a:solidFill>
                  <a:srgbClr val="F2F2F2"/>
                </a:solidFill>
                <a:latin typeface="Century Gothic"/>
                <a:ea typeface="Century Gothic"/>
                <a:cs typeface="Century Gothic"/>
                <a:sym typeface="Century Gothic"/>
              </a:defRPr>
            </a:lvl6pPr>
            <a:lvl7pPr indent="0" lvl="6" marL="0" algn="r">
              <a:spcBef>
                <a:spcPts val="0"/>
              </a:spcBef>
              <a:buNone/>
              <a:defRPr b="1" i="0" sz="800" u="none" cap="none" strike="noStrike">
                <a:solidFill>
                  <a:srgbClr val="F2F2F2"/>
                </a:solidFill>
                <a:latin typeface="Century Gothic"/>
                <a:ea typeface="Century Gothic"/>
                <a:cs typeface="Century Gothic"/>
                <a:sym typeface="Century Gothic"/>
              </a:defRPr>
            </a:lvl7pPr>
            <a:lvl8pPr indent="0" lvl="7" marL="0" algn="r">
              <a:spcBef>
                <a:spcPts val="0"/>
              </a:spcBef>
              <a:buNone/>
              <a:defRPr b="1" i="0" sz="800" u="none" cap="none" strike="noStrike">
                <a:solidFill>
                  <a:srgbClr val="F2F2F2"/>
                </a:solidFill>
                <a:latin typeface="Century Gothic"/>
                <a:ea typeface="Century Gothic"/>
                <a:cs typeface="Century Gothic"/>
                <a:sym typeface="Century Gothic"/>
              </a:defRPr>
            </a:lvl8pPr>
            <a:lvl9pPr indent="0" lvl="8" marL="0" algn="r">
              <a:spcBef>
                <a:spcPts val="0"/>
              </a:spcBef>
              <a:buNone/>
              <a:defRPr b="1" i="0" sz="800" u="none" cap="none" strike="noStrike">
                <a:solidFill>
                  <a:srgbClr val="F2F2F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52" name="Google Shape;52;p9"/>
          <p:cNvSpPr txBox="1"/>
          <p:nvPr>
            <p:ph idx="1" type="subTitle"/>
          </p:nvPr>
        </p:nvSpPr>
        <p:spPr>
          <a:xfrm>
            <a:off x="653143" y="3813153"/>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53" name="Google Shape;53;p9"/>
          <p:cNvPicPr preferRelativeResize="0"/>
          <p:nvPr/>
        </p:nvPicPr>
        <p:blipFill rotWithShape="1">
          <a:blip r:embed="rId2">
            <a:alphaModFix/>
          </a:blip>
          <a:srcRect b="0" l="0" r="0" t="0"/>
          <a:stretch/>
        </p:blipFill>
        <p:spPr>
          <a:xfrm>
            <a:off x="609600" y="6455464"/>
            <a:ext cx="1455164"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ink">
  <p:cSld name="Transition – Pink">
    <p:bg>
      <p:bgPr>
        <a:solidFill>
          <a:schemeClr val="dk2"/>
        </a:solidFill>
      </p:bgPr>
    </p:bg>
    <p:spTree>
      <p:nvGrpSpPr>
        <p:cNvPr id="54" name="Shape 54"/>
        <p:cNvGrpSpPr/>
        <p:nvPr/>
      </p:nvGrpSpPr>
      <p:grpSpPr>
        <a:xfrm>
          <a:off x="0" y="0"/>
          <a:ext cx="0" cy="0"/>
          <a:chOff x="0" y="0"/>
          <a:chExt cx="0" cy="0"/>
        </a:xfrm>
      </p:grpSpPr>
      <p:sp>
        <p:nvSpPr>
          <p:cNvPr id="55" name="Google Shape;55;p10"/>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b="1" i="0" sz="800" u="none" cap="none" strike="noStrike">
                <a:solidFill>
                  <a:srgbClr val="FAD7E3"/>
                </a:solidFill>
                <a:latin typeface="Century Gothic"/>
                <a:ea typeface="Century Gothic"/>
                <a:cs typeface="Century Gothic"/>
                <a:sym typeface="Century Gothic"/>
              </a:defRPr>
            </a:lvl1pPr>
            <a:lvl2pPr indent="0" lvl="1" marL="0" algn="r">
              <a:spcBef>
                <a:spcPts val="0"/>
              </a:spcBef>
              <a:buNone/>
              <a:defRPr b="1" i="0" sz="800" u="none" cap="none" strike="noStrike">
                <a:solidFill>
                  <a:srgbClr val="FAD7E3"/>
                </a:solidFill>
                <a:latin typeface="Century Gothic"/>
                <a:ea typeface="Century Gothic"/>
                <a:cs typeface="Century Gothic"/>
                <a:sym typeface="Century Gothic"/>
              </a:defRPr>
            </a:lvl2pPr>
            <a:lvl3pPr indent="0" lvl="2" marL="0" algn="r">
              <a:spcBef>
                <a:spcPts val="0"/>
              </a:spcBef>
              <a:buNone/>
              <a:defRPr b="1" i="0" sz="800" u="none" cap="none" strike="noStrike">
                <a:solidFill>
                  <a:srgbClr val="FAD7E3"/>
                </a:solidFill>
                <a:latin typeface="Century Gothic"/>
                <a:ea typeface="Century Gothic"/>
                <a:cs typeface="Century Gothic"/>
                <a:sym typeface="Century Gothic"/>
              </a:defRPr>
            </a:lvl3pPr>
            <a:lvl4pPr indent="0" lvl="3" marL="0" algn="r">
              <a:spcBef>
                <a:spcPts val="0"/>
              </a:spcBef>
              <a:buNone/>
              <a:defRPr b="1" i="0" sz="800" u="none" cap="none" strike="noStrike">
                <a:solidFill>
                  <a:srgbClr val="FAD7E3"/>
                </a:solidFill>
                <a:latin typeface="Century Gothic"/>
                <a:ea typeface="Century Gothic"/>
                <a:cs typeface="Century Gothic"/>
                <a:sym typeface="Century Gothic"/>
              </a:defRPr>
            </a:lvl4pPr>
            <a:lvl5pPr indent="0" lvl="4" marL="0" algn="r">
              <a:spcBef>
                <a:spcPts val="0"/>
              </a:spcBef>
              <a:buNone/>
              <a:defRPr b="1" i="0" sz="800" u="none" cap="none" strike="noStrike">
                <a:solidFill>
                  <a:srgbClr val="FAD7E3"/>
                </a:solidFill>
                <a:latin typeface="Century Gothic"/>
                <a:ea typeface="Century Gothic"/>
                <a:cs typeface="Century Gothic"/>
                <a:sym typeface="Century Gothic"/>
              </a:defRPr>
            </a:lvl5pPr>
            <a:lvl6pPr indent="0" lvl="5" marL="0" algn="r">
              <a:spcBef>
                <a:spcPts val="0"/>
              </a:spcBef>
              <a:buNone/>
              <a:defRPr b="1" i="0" sz="800" u="none" cap="none" strike="noStrike">
                <a:solidFill>
                  <a:srgbClr val="FAD7E3"/>
                </a:solidFill>
                <a:latin typeface="Century Gothic"/>
                <a:ea typeface="Century Gothic"/>
                <a:cs typeface="Century Gothic"/>
                <a:sym typeface="Century Gothic"/>
              </a:defRPr>
            </a:lvl6pPr>
            <a:lvl7pPr indent="0" lvl="6" marL="0" algn="r">
              <a:spcBef>
                <a:spcPts val="0"/>
              </a:spcBef>
              <a:buNone/>
              <a:defRPr b="1" i="0" sz="800" u="none" cap="none" strike="noStrike">
                <a:solidFill>
                  <a:srgbClr val="FAD7E3"/>
                </a:solidFill>
                <a:latin typeface="Century Gothic"/>
                <a:ea typeface="Century Gothic"/>
                <a:cs typeface="Century Gothic"/>
                <a:sym typeface="Century Gothic"/>
              </a:defRPr>
            </a:lvl7pPr>
            <a:lvl8pPr indent="0" lvl="7" marL="0" algn="r">
              <a:spcBef>
                <a:spcPts val="0"/>
              </a:spcBef>
              <a:buNone/>
              <a:defRPr b="1" i="0" sz="800" u="none" cap="none" strike="noStrike">
                <a:solidFill>
                  <a:srgbClr val="FAD7E3"/>
                </a:solidFill>
                <a:latin typeface="Century Gothic"/>
                <a:ea typeface="Century Gothic"/>
                <a:cs typeface="Century Gothic"/>
                <a:sym typeface="Century Gothic"/>
              </a:defRPr>
            </a:lvl8pPr>
            <a:lvl9pPr indent="0" lvl="8" marL="0" algn="r">
              <a:spcBef>
                <a:spcPts val="0"/>
              </a:spcBef>
              <a:buNone/>
              <a:defRPr b="1" i="0" sz="800" u="none" cap="none" strike="noStrike">
                <a:solidFill>
                  <a:srgbClr val="FAD7E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7" name="Google Shape;57;p10"/>
          <p:cNvSpPr txBox="1"/>
          <p:nvPr>
            <p:ph type="ctrTitle"/>
          </p:nvPr>
        </p:nvSpPr>
        <p:spPr>
          <a:xfrm>
            <a:off x="653143" y="2488878"/>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0"/>
          <p:cNvSpPr txBox="1"/>
          <p:nvPr>
            <p:ph idx="1" type="subTitle"/>
          </p:nvPr>
        </p:nvSpPr>
        <p:spPr>
          <a:xfrm>
            <a:off x="653143" y="3813153"/>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59" name="Google Shape;59;p10"/>
          <p:cNvPicPr preferRelativeResize="0"/>
          <p:nvPr/>
        </p:nvPicPr>
        <p:blipFill rotWithShape="1">
          <a:blip r:embed="rId2">
            <a:alphaModFix/>
          </a:blip>
          <a:srcRect b="0" l="0" r="0" t="0"/>
          <a:stretch/>
        </p:blipFill>
        <p:spPr>
          <a:xfrm>
            <a:off x="609600" y="6455464"/>
            <a:ext cx="1455164"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1">
  <p:cSld name="Transition – Photo 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
          <p:cNvSpPr txBox="1"/>
          <p:nvPr>
            <p:ph type="ctrTitle"/>
          </p:nvPr>
        </p:nvSpPr>
        <p:spPr>
          <a:xfrm>
            <a:off x="653143" y="2488878"/>
            <a:ext cx="10885714" cy="1124872"/>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1"/>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64" name="Google Shape;64;p11"/>
          <p:cNvSpPr txBox="1"/>
          <p:nvPr>
            <p:ph idx="1" type="subTitle"/>
          </p:nvPr>
        </p:nvSpPr>
        <p:spPr>
          <a:xfrm>
            <a:off x="653143" y="3813153"/>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65" name="Google Shape;65;p11"/>
          <p:cNvPicPr preferRelativeResize="0"/>
          <p:nvPr/>
        </p:nvPicPr>
        <p:blipFill rotWithShape="1">
          <a:blip r:embed="rId3">
            <a:alphaModFix/>
          </a:blip>
          <a:srcRect b="0" l="0" r="0" t="0"/>
          <a:stretch/>
        </p:blipFill>
        <p:spPr>
          <a:xfrm>
            <a:off x="609600" y="6455464"/>
            <a:ext cx="1455164"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8"/>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youtube.com/watch?v=Z3_zdetxS6g" TargetMode="External"/><Relationship Id="rId4" Type="http://schemas.openxmlformats.org/officeDocument/2006/relationships/image" Target="../media/image11.png"/><Relationship Id="rId5" Type="http://schemas.openxmlformats.org/officeDocument/2006/relationships/hyperlink" Target="https://www.youtube.com/watch?v=KU33s58Es7U" TargetMode="External"/><Relationship Id="rId6" Type="http://schemas.openxmlformats.org/officeDocument/2006/relationships/image" Target="../media/image10.png"/><Relationship Id="rId7" Type="http://schemas.openxmlformats.org/officeDocument/2006/relationships/hyperlink" Target="https://www.youtube.com/watch?v=X4BFdUh7okU&amp;t=65s" TargetMode="External"/><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youtube.com/watch?v=Z3_zdetxS6g" TargetMode="External"/><Relationship Id="rId4" Type="http://schemas.openxmlformats.org/officeDocument/2006/relationships/image" Target="../media/image11.png"/><Relationship Id="rId5" Type="http://schemas.openxmlformats.org/officeDocument/2006/relationships/hyperlink" Target="https://youtu.be/olFhfn6IrFI" TargetMode="External"/><Relationship Id="rId6" Type="http://schemas.openxmlformats.org/officeDocument/2006/relationships/image" Target="../media/image10.png"/><Relationship Id="rId7" Type="http://schemas.openxmlformats.org/officeDocument/2006/relationships/hyperlink" Target="https://www.youtube.com/watch?v=d1-H2UPeUR0" TargetMode="External"/><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ctrTitle"/>
          </p:nvPr>
        </p:nvSpPr>
        <p:spPr>
          <a:xfrm>
            <a:off x="471875" y="2093150"/>
            <a:ext cx="5020200" cy="45027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1"/>
              </a:buClr>
              <a:buSzPts val="4400"/>
              <a:buFont typeface="Century Gothic"/>
              <a:buNone/>
            </a:pPr>
            <a:r>
              <a:rPr lang="en-US"/>
              <a:t>LESSON 2 - </a:t>
            </a:r>
            <a:br>
              <a:rPr lang="en-US"/>
            </a:br>
            <a:r>
              <a:rPr lang="en-US"/>
              <a:t>WHO ARE PHILANTHROPISTS?</a:t>
            </a:r>
            <a:endParaRPr/>
          </a:p>
        </p:txBody>
      </p:sp>
      <p:pic>
        <p:nvPicPr>
          <p:cNvPr id="99" name="Google Shape;99;p17"/>
          <p:cNvPicPr preferRelativeResize="0"/>
          <p:nvPr/>
        </p:nvPicPr>
        <p:blipFill>
          <a:blip r:embed="rId3">
            <a:alphaModFix/>
          </a:blip>
          <a:stretch>
            <a:fillRect/>
          </a:stretch>
        </p:blipFill>
        <p:spPr>
          <a:xfrm>
            <a:off x="5955174" y="2493475"/>
            <a:ext cx="5487750" cy="3702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type="ctrTitle"/>
          </p:nvPr>
        </p:nvSpPr>
        <p:spPr>
          <a:xfrm>
            <a:off x="653093" y="429553"/>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Reflecting on the </a:t>
            </a:r>
            <a:r>
              <a:rPr lang="en-US">
                <a:solidFill>
                  <a:srgbClr val="DF367F"/>
                </a:solidFill>
              </a:rPr>
              <a:t>3Ts</a:t>
            </a:r>
            <a:endParaRPr>
              <a:solidFill>
                <a:srgbClr val="DF367F"/>
              </a:solidFill>
            </a:endParaRPr>
          </a:p>
        </p:txBody>
      </p:sp>
      <p:sp>
        <p:nvSpPr>
          <p:cNvPr id="207" name="Google Shape;207;p26"/>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208" name="Google Shape;208;p26"/>
          <p:cNvCxnSpPr/>
          <p:nvPr/>
        </p:nvCxnSpPr>
        <p:spPr>
          <a:xfrm>
            <a:off x="3814525" y="1868750"/>
            <a:ext cx="0" cy="4134300"/>
          </a:xfrm>
          <a:prstGeom prst="straightConnector1">
            <a:avLst/>
          </a:prstGeom>
          <a:noFill/>
          <a:ln cap="flat" cmpd="sng" w="9525">
            <a:solidFill>
              <a:schemeClr val="lt1"/>
            </a:solidFill>
            <a:prstDash val="solid"/>
            <a:round/>
            <a:headEnd len="med" w="med" type="none"/>
            <a:tailEnd len="med" w="med" type="none"/>
          </a:ln>
        </p:spPr>
      </p:cxnSp>
      <p:sp>
        <p:nvSpPr>
          <p:cNvPr id="209" name="Google Shape;209;p26"/>
          <p:cNvSpPr txBox="1"/>
          <p:nvPr>
            <p:ph idx="1" type="subTitle"/>
          </p:nvPr>
        </p:nvSpPr>
        <p:spPr>
          <a:xfrm>
            <a:off x="281725" y="1959175"/>
            <a:ext cx="2311800" cy="499800"/>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2"/>
              </a:buClr>
              <a:buSzPts val="2400"/>
              <a:buNone/>
            </a:pPr>
            <a:r>
              <a:rPr lang="en-US">
                <a:solidFill>
                  <a:schemeClr val="lt1"/>
                </a:solidFill>
              </a:rPr>
              <a:t>Time</a:t>
            </a:r>
            <a:endParaRPr>
              <a:solidFill>
                <a:schemeClr val="lt1"/>
              </a:solidFill>
            </a:endParaRPr>
          </a:p>
        </p:txBody>
      </p:sp>
      <p:sp>
        <p:nvSpPr>
          <p:cNvPr id="210" name="Google Shape;210;p26"/>
          <p:cNvSpPr txBox="1"/>
          <p:nvPr>
            <p:ph idx="1" type="subTitle"/>
          </p:nvPr>
        </p:nvSpPr>
        <p:spPr>
          <a:xfrm>
            <a:off x="4520625" y="1868750"/>
            <a:ext cx="2311800" cy="499800"/>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2"/>
              </a:buClr>
              <a:buSzPts val="2400"/>
              <a:buNone/>
            </a:pPr>
            <a:r>
              <a:rPr lang="en-US">
                <a:solidFill>
                  <a:schemeClr val="lt1"/>
                </a:solidFill>
              </a:rPr>
              <a:t>Talent</a:t>
            </a:r>
            <a:endParaRPr>
              <a:solidFill>
                <a:schemeClr val="lt1"/>
              </a:solidFill>
            </a:endParaRPr>
          </a:p>
        </p:txBody>
      </p:sp>
      <p:sp>
        <p:nvSpPr>
          <p:cNvPr id="211" name="Google Shape;211;p26"/>
          <p:cNvSpPr txBox="1"/>
          <p:nvPr>
            <p:ph idx="1" type="subTitle"/>
          </p:nvPr>
        </p:nvSpPr>
        <p:spPr>
          <a:xfrm>
            <a:off x="9134800" y="1868750"/>
            <a:ext cx="1554300" cy="4998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2"/>
              </a:buClr>
              <a:buSzPts val="2400"/>
              <a:buNone/>
            </a:pPr>
            <a:r>
              <a:rPr lang="en-US">
                <a:solidFill>
                  <a:schemeClr val="lt1"/>
                </a:solidFill>
              </a:rPr>
              <a:t>Treasure</a:t>
            </a:r>
            <a:endParaRPr>
              <a:solidFill>
                <a:schemeClr val="lt1"/>
              </a:solidFill>
            </a:endParaRPr>
          </a:p>
        </p:txBody>
      </p:sp>
      <p:cxnSp>
        <p:nvCxnSpPr>
          <p:cNvPr id="212" name="Google Shape;212;p26"/>
          <p:cNvCxnSpPr/>
          <p:nvPr/>
        </p:nvCxnSpPr>
        <p:spPr>
          <a:xfrm>
            <a:off x="8211900" y="1959175"/>
            <a:ext cx="0" cy="4063500"/>
          </a:xfrm>
          <a:prstGeom prst="straightConnector1">
            <a:avLst/>
          </a:prstGeom>
          <a:noFill/>
          <a:ln cap="flat" cmpd="sng" w="9525">
            <a:solidFill>
              <a:schemeClr val="lt1"/>
            </a:solidFill>
            <a:prstDash val="solid"/>
            <a:round/>
            <a:headEnd len="med" w="med" type="none"/>
            <a:tailEnd len="med" w="med" type="none"/>
          </a:ln>
        </p:spPr>
      </p:cxnSp>
      <p:pic>
        <p:nvPicPr>
          <p:cNvPr id="213" name="Google Shape;213;p26"/>
          <p:cNvPicPr preferRelativeResize="0"/>
          <p:nvPr/>
        </p:nvPicPr>
        <p:blipFill>
          <a:blip r:embed="rId3">
            <a:alphaModFix/>
          </a:blip>
          <a:stretch>
            <a:fillRect/>
          </a:stretch>
        </p:blipFill>
        <p:spPr>
          <a:xfrm>
            <a:off x="2007750" y="1794022"/>
            <a:ext cx="649270" cy="649250"/>
          </a:xfrm>
          <a:prstGeom prst="rect">
            <a:avLst/>
          </a:prstGeom>
          <a:noFill/>
          <a:ln>
            <a:noFill/>
          </a:ln>
        </p:spPr>
      </p:pic>
      <p:pic>
        <p:nvPicPr>
          <p:cNvPr id="214" name="Google Shape;214;p26"/>
          <p:cNvPicPr preferRelativeResize="0"/>
          <p:nvPr/>
        </p:nvPicPr>
        <p:blipFill>
          <a:blip r:embed="rId4">
            <a:alphaModFix/>
          </a:blip>
          <a:stretch>
            <a:fillRect/>
          </a:stretch>
        </p:blipFill>
        <p:spPr>
          <a:xfrm>
            <a:off x="6360875" y="1794025"/>
            <a:ext cx="684156" cy="649250"/>
          </a:xfrm>
          <a:prstGeom prst="rect">
            <a:avLst/>
          </a:prstGeom>
          <a:noFill/>
          <a:ln>
            <a:noFill/>
          </a:ln>
        </p:spPr>
      </p:pic>
      <p:pic>
        <p:nvPicPr>
          <p:cNvPr id="215" name="Google Shape;215;p26"/>
          <p:cNvPicPr preferRelativeResize="0"/>
          <p:nvPr/>
        </p:nvPicPr>
        <p:blipFill>
          <a:blip r:embed="rId5">
            <a:alphaModFix/>
          </a:blip>
          <a:stretch>
            <a:fillRect/>
          </a:stretch>
        </p:blipFill>
        <p:spPr>
          <a:xfrm>
            <a:off x="10689100" y="1868750"/>
            <a:ext cx="706384" cy="499800"/>
          </a:xfrm>
          <a:prstGeom prst="rect">
            <a:avLst/>
          </a:prstGeom>
          <a:noFill/>
          <a:ln>
            <a:noFill/>
          </a:ln>
        </p:spPr>
      </p:pic>
      <p:cxnSp>
        <p:nvCxnSpPr>
          <p:cNvPr id="216" name="Google Shape;216;p26"/>
          <p:cNvCxnSpPr/>
          <p:nvPr/>
        </p:nvCxnSpPr>
        <p:spPr>
          <a:xfrm>
            <a:off x="136000" y="2562950"/>
            <a:ext cx="119772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ctrTitle"/>
          </p:nvPr>
        </p:nvSpPr>
        <p:spPr>
          <a:xfrm>
            <a:off x="426300" y="3034800"/>
            <a:ext cx="7149300" cy="7884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4400"/>
              <a:buFont typeface="Century Gothic"/>
              <a:buNone/>
            </a:pPr>
            <a:r>
              <a:rPr lang="en-US"/>
              <a:t>What is a </a:t>
            </a:r>
            <a:r>
              <a:rPr lang="en-US">
                <a:solidFill>
                  <a:srgbClr val="543019"/>
                </a:solidFill>
              </a:rPr>
              <a:t>philanthropist</a:t>
            </a:r>
            <a:r>
              <a:rPr lang="en-US"/>
              <a:t>?</a:t>
            </a:r>
            <a:endParaRPr/>
          </a:p>
        </p:txBody>
      </p:sp>
      <p:pic>
        <p:nvPicPr>
          <p:cNvPr id="106" name="Google Shape;106;p18"/>
          <p:cNvPicPr preferRelativeResize="0"/>
          <p:nvPr/>
        </p:nvPicPr>
        <p:blipFill>
          <a:blip r:embed="rId3">
            <a:alphaModFix/>
          </a:blip>
          <a:stretch>
            <a:fillRect/>
          </a:stretch>
        </p:blipFill>
        <p:spPr>
          <a:xfrm>
            <a:off x="8487575" y="5822400"/>
            <a:ext cx="895350" cy="876300"/>
          </a:xfrm>
          <a:prstGeom prst="rect">
            <a:avLst/>
          </a:prstGeom>
          <a:noFill/>
          <a:ln>
            <a:noFill/>
          </a:ln>
        </p:spPr>
      </p:pic>
      <p:sp>
        <p:nvSpPr>
          <p:cNvPr id="107" name="Google Shape;107;p18"/>
          <p:cNvSpPr txBox="1"/>
          <p:nvPr>
            <p:ph idx="1" type="subTitle"/>
          </p:nvPr>
        </p:nvSpPr>
        <p:spPr>
          <a:xfrm>
            <a:off x="9231200" y="5731200"/>
            <a:ext cx="2719800" cy="10587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Clr>
                <a:srgbClr val="F2F2F2"/>
              </a:buClr>
              <a:buSzPts val="2400"/>
              <a:buNone/>
            </a:pPr>
            <a:r>
              <a:rPr lang="en-US" sz="1700"/>
              <a:t>Identify the role of a philanthropist in a community</a:t>
            </a:r>
            <a:endParaRPr sz="1700"/>
          </a:p>
        </p:txBody>
      </p:sp>
      <p:pic>
        <p:nvPicPr>
          <p:cNvPr id="108" name="Google Shape;108;p18"/>
          <p:cNvPicPr preferRelativeResize="0"/>
          <p:nvPr/>
        </p:nvPicPr>
        <p:blipFill>
          <a:blip r:embed="rId4">
            <a:alphaModFix/>
          </a:blip>
          <a:stretch>
            <a:fillRect/>
          </a:stretch>
        </p:blipFill>
        <p:spPr>
          <a:xfrm>
            <a:off x="8163375" y="323450"/>
            <a:ext cx="3836200" cy="1998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ctrTitle"/>
          </p:nvPr>
        </p:nvSpPr>
        <p:spPr>
          <a:xfrm>
            <a:off x="322700" y="687325"/>
            <a:ext cx="7149300" cy="13488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lt1"/>
              </a:buClr>
              <a:buSzPts val="4400"/>
              <a:buFont typeface="Century Gothic"/>
              <a:buNone/>
            </a:pPr>
            <a:r>
              <a:rPr lang="en-US"/>
              <a:t>A</a:t>
            </a:r>
            <a:r>
              <a:rPr lang="en-US"/>
              <a:t> </a:t>
            </a:r>
            <a:r>
              <a:rPr lang="en-US">
                <a:solidFill>
                  <a:srgbClr val="543019"/>
                </a:solidFill>
              </a:rPr>
              <a:t>philanthropist</a:t>
            </a:r>
            <a:r>
              <a:rPr lang="en-US"/>
              <a:t> is…</a:t>
            </a:r>
            <a:endParaRPr/>
          </a:p>
        </p:txBody>
      </p:sp>
      <p:sp>
        <p:nvSpPr>
          <p:cNvPr id="115" name="Google Shape;115;p19"/>
          <p:cNvSpPr txBox="1"/>
          <p:nvPr>
            <p:ph idx="1" type="subTitle"/>
          </p:nvPr>
        </p:nvSpPr>
        <p:spPr>
          <a:xfrm>
            <a:off x="680100" y="2932325"/>
            <a:ext cx="6602700" cy="14616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F2F2F2"/>
              </a:buClr>
              <a:buSzPts val="2400"/>
              <a:buNone/>
            </a:pPr>
            <a:r>
              <a:rPr lang="en-US"/>
              <a:t>someone who uses their time, talent, and/or treasure to someone or something in need.</a:t>
            </a:r>
            <a:endParaRPr/>
          </a:p>
        </p:txBody>
      </p:sp>
      <p:pic>
        <p:nvPicPr>
          <p:cNvPr id="116" name="Google Shape;116;p19"/>
          <p:cNvPicPr preferRelativeResize="0"/>
          <p:nvPr/>
        </p:nvPicPr>
        <p:blipFill>
          <a:blip r:embed="rId3">
            <a:alphaModFix/>
          </a:blip>
          <a:stretch>
            <a:fillRect/>
          </a:stretch>
        </p:blipFill>
        <p:spPr>
          <a:xfrm>
            <a:off x="8487575" y="5822400"/>
            <a:ext cx="895350" cy="876300"/>
          </a:xfrm>
          <a:prstGeom prst="rect">
            <a:avLst/>
          </a:prstGeom>
          <a:noFill/>
          <a:ln>
            <a:noFill/>
          </a:ln>
        </p:spPr>
      </p:pic>
      <p:sp>
        <p:nvSpPr>
          <p:cNvPr id="117" name="Google Shape;117;p19"/>
          <p:cNvSpPr txBox="1"/>
          <p:nvPr>
            <p:ph idx="1" type="subTitle"/>
          </p:nvPr>
        </p:nvSpPr>
        <p:spPr>
          <a:xfrm>
            <a:off x="9231200" y="5731200"/>
            <a:ext cx="2719800" cy="10587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Clr>
                <a:srgbClr val="F2F2F2"/>
              </a:buClr>
              <a:buSzPts val="2400"/>
              <a:buNone/>
            </a:pPr>
            <a:r>
              <a:rPr lang="en-US" sz="1700"/>
              <a:t>Identify the role of a philanthropist in a community</a:t>
            </a:r>
            <a:endParaRPr sz="1700"/>
          </a:p>
        </p:txBody>
      </p:sp>
      <p:pic>
        <p:nvPicPr>
          <p:cNvPr id="118" name="Google Shape;118;p19"/>
          <p:cNvPicPr preferRelativeResize="0"/>
          <p:nvPr/>
        </p:nvPicPr>
        <p:blipFill>
          <a:blip r:embed="rId4">
            <a:alphaModFix/>
          </a:blip>
          <a:stretch>
            <a:fillRect/>
          </a:stretch>
        </p:blipFill>
        <p:spPr>
          <a:xfrm>
            <a:off x="8163375" y="323450"/>
            <a:ext cx="3836200" cy="1998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ctrTitle"/>
          </p:nvPr>
        </p:nvSpPr>
        <p:spPr>
          <a:xfrm>
            <a:off x="642918" y="400403"/>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BEFORE</a:t>
            </a:r>
            <a:r>
              <a:rPr lang="en-US"/>
              <a:t> THE VIDEOS</a:t>
            </a:r>
            <a:endParaRPr>
              <a:solidFill>
                <a:srgbClr val="DF367F"/>
              </a:solidFill>
            </a:endParaRPr>
          </a:p>
        </p:txBody>
      </p:sp>
      <p:sp>
        <p:nvSpPr>
          <p:cNvPr id="124" name="Google Shape;124;p2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25" name="Google Shape;125;p20"/>
          <p:cNvSpPr txBox="1"/>
          <p:nvPr>
            <p:ph idx="1" type="subTitle"/>
          </p:nvPr>
        </p:nvSpPr>
        <p:spPr>
          <a:xfrm>
            <a:off x="3059900" y="2619900"/>
            <a:ext cx="6026700" cy="2195400"/>
          </a:xfrm>
          <a:prstGeom prst="rect">
            <a:avLst/>
          </a:prstGeom>
          <a:noFill/>
          <a:ln>
            <a:noFill/>
          </a:ln>
        </p:spPr>
        <p:txBody>
          <a:bodyPr anchorCtr="0" anchor="t" bIns="0" lIns="0" spcFirstLastPara="1" rIns="0" wrap="square" tIns="0">
            <a:noAutofit/>
          </a:bodyPr>
          <a:lstStyle/>
          <a:p>
            <a:pPr indent="-400050" lvl="0" marL="457200" rtl="0" algn="l">
              <a:lnSpc>
                <a:spcPct val="115000"/>
              </a:lnSpc>
              <a:spcBef>
                <a:spcPts val="1000"/>
              </a:spcBef>
              <a:spcAft>
                <a:spcPts val="0"/>
              </a:spcAft>
              <a:buClr>
                <a:schemeClr val="lt1"/>
              </a:buClr>
              <a:buSzPts val="2700"/>
              <a:buChar char="●"/>
            </a:pPr>
            <a:r>
              <a:rPr lang="en-US" sz="2700">
                <a:solidFill>
                  <a:schemeClr val="lt1"/>
                </a:solidFill>
              </a:rPr>
              <a:t>Listen for key terms and big ideas</a:t>
            </a:r>
            <a:endParaRPr sz="2700">
              <a:solidFill>
                <a:schemeClr val="lt1"/>
              </a:solidFill>
            </a:endParaRPr>
          </a:p>
          <a:p>
            <a:pPr indent="-400050" lvl="0" marL="457200" rtl="0" algn="l">
              <a:lnSpc>
                <a:spcPct val="115000"/>
              </a:lnSpc>
              <a:spcBef>
                <a:spcPts val="0"/>
              </a:spcBef>
              <a:spcAft>
                <a:spcPts val="0"/>
              </a:spcAft>
              <a:buClr>
                <a:schemeClr val="lt1"/>
              </a:buClr>
              <a:buSzPts val="2700"/>
              <a:buChar char="●"/>
            </a:pPr>
            <a:r>
              <a:rPr lang="en-US" sz="2700">
                <a:solidFill>
                  <a:schemeClr val="lt1"/>
                </a:solidFill>
              </a:rPr>
              <a:t>Learn as much as you can from these </a:t>
            </a:r>
            <a:r>
              <a:rPr lang="en-US" sz="2700">
                <a:solidFill>
                  <a:schemeClr val="lt1"/>
                </a:solidFill>
              </a:rPr>
              <a:t>philanthropists</a:t>
            </a:r>
            <a:endParaRPr sz="2700">
              <a:solidFill>
                <a:schemeClr val="lt1"/>
              </a:solidFill>
            </a:endParaRPr>
          </a:p>
          <a:p>
            <a:pPr indent="-400050" lvl="0" marL="457200" rtl="0" algn="l">
              <a:lnSpc>
                <a:spcPct val="115000"/>
              </a:lnSpc>
              <a:spcBef>
                <a:spcPts val="0"/>
              </a:spcBef>
              <a:spcAft>
                <a:spcPts val="0"/>
              </a:spcAft>
              <a:buClr>
                <a:schemeClr val="lt1"/>
              </a:buClr>
              <a:buSzPts val="2700"/>
              <a:buChar char="●"/>
            </a:pPr>
            <a:r>
              <a:rPr lang="en-US" sz="2700">
                <a:solidFill>
                  <a:schemeClr val="lt1"/>
                </a:solidFill>
              </a:rPr>
              <a:t>Seek evidence of the 3 T’s - time, talent, treasure</a:t>
            </a:r>
            <a:endParaRPr sz="2700">
              <a:solidFill>
                <a:schemeClr val="lt1"/>
              </a:solidFill>
            </a:endParaRPr>
          </a:p>
          <a:p>
            <a:pPr indent="0" lvl="0" marL="0" rtl="0" algn="l">
              <a:lnSpc>
                <a:spcPct val="110000"/>
              </a:lnSpc>
              <a:spcBef>
                <a:spcPts val="1000"/>
              </a:spcBef>
              <a:spcAft>
                <a:spcPts val="0"/>
              </a:spcAft>
              <a:buClr>
                <a:srgbClr val="F2F2F2"/>
              </a:buClr>
              <a:buSzPts val="2400"/>
              <a:buNone/>
            </a:pPr>
            <a:r>
              <a:t/>
            </a:r>
            <a:endParaRPr>
              <a:solidFill>
                <a:schemeClr val="lt1"/>
              </a:solidFill>
            </a:endParaRPr>
          </a:p>
        </p:txBody>
      </p:sp>
      <p:cxnSp>
        <p:nvCxnSpPr>
          <p:cNvPr id="126" name="Google Shape;126;p20"/>
          <p:cNvCxnSpPr/>
          <p:nvPr/>
        </p:nvCxnSpPr>
        <p:spPr>
          <a:xfrm>
            <a:off x="1230450" y="1403325"/>
            <a:ext cx="9733200" cy="0"/>
          </a:xfrm>
          <a:prstGeom prst="straightConnector1">
            <a:avLst/>
          </a:prstGeom>
          <a:noFill/>
          <a:ln cap="flat" cmpd="sng" w="76200">
            <a:solidFill>
              <a:schemeClr val="dk2"/>
            </a:solidFill>
            <a:prstDash val="dashDot"/>
            <a:round/>
            <a:headEnd len="med" w="med" type="none"/>
            <a:tailEnd len="med" w="med" type="none"/>
          </a:ln>
        </p:spPr>
      </p:cxnSp>
      <p:pic>
        <p:nvPicPr>
          <p:cNvPr id="127" name="Google Shape;127;p20"/>
          <p:cNvPicPr preferRelativeResize="0"/>
          <p:nvPr/>
        </p:nvPicPr>
        <p:blipFill>
          <a:blip r:embed="rId3">
            <a:alphaModFix/>
          </a:blip>
          <a:stretch>
            <a:fillRect/>
          </a:stretch>
        </p:blipFill>
        <p:spPr>
          <a:xfrm>
            <a:off x="8662425" y="5229850"/>
            <a:ext cx="895350" cy="876300"/>
          </a:xfrm>
          <a:prstGeom prst="rect">
            <a:avLst/>
          </a:prstGeom>
          <a:noFill/>
          <a:ln>
            <a:noFill/>
          </a:ln>
        </p:spPr>
      </p:pic>
      <p:sp>
        <p:nvSpPr>
          <p:cNvPr id="128" name="Google Shape;128;p20"/>
          <p:cNvSpPr txBox="1"/>
          <p:nvPr>
            <p:ph idx="1" type="subTitle"/>
          </p:nvPr>
        </p:nvSpPr>
        <p:spPr>
          <a:xfrm>
            <a:off x="9406050" y="5138650"/>
            <a:ext cx="2719800" cy="1058700"/>
          </a:xfrm>
          <a:prstGeom prst="rect">
            <a:avLst/>
          </a:prstGeom>
          <a:noFill/>
          <a:ln>
            <a:noFill/>
          </a:ln>
        </p:spPr>
        <p:txBody>
          <a:bodyPr anchorCtr="0" anchor="ctr" bIns="0" lIns="0" spcFirstLastPara="1" rIns="0" wrap="square" tIns="0">
            <a:noAutofit/>
          </a:bodyPr>
          <a:lstStyle/>
          <a:p>
            <a:pPr indent="0" lvl="0" marL="0" rtl="0" algn="ctr">
              <a:lnSpc>
                <a:spcPct val="110000"/>
              </a:lnSpc>
              <a:spcBef>
                <a:spcPts val="0"/>
              </a:spcBef>
              <a:spcAft>
                <a:spcPts val="0"/>
              </a:spcAft>
              <a:buClr>
                <a:srgbClr val="F2F2F2"/>
              </a:buClr>
              <a:buSzPts val="2400"/>
              <a:buNone/>
            </a:pPr>
            <a:r>
              <a:rPr lang="en-US" sz="1700">
                <a:solidFill>
                  <a:schemeClr val="lt1"/>
                </a:solidFill>
              </a:rPr>
              <a:t>Identify the role of a philanthropist in a community</a:t>
            </a:r>
            <a:endParaRPr sz="17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nvSpPr>
        <p:spPr>
          <a:xfrm>
            <a:off x="4339063" y="1895800"/>
            <a:ext cx="3511800" cy="3667200"/>
          </a:xfrm>
          <a:prstGeom prst="rect">
            <a:avLst/>
          </a:prstGeom>
          <a:no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nvSpPr>
        <p:spPr>
          <a:xfrm>
            <a:off x="8139450" y="1895800"/>
            <a:ext cx="3511800" cy="3667200"/>
          </a:xfrm>
          <a:prstGeom prst="rect">
            <a:avLst/>
          </a:prstGeom>
          <a:no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nvSpPr>
        <p:spPr>
          <a:xfrm>
            <a:off x="8807363" y="1323450"/>
            <a:ext cx="2175900" cy="767400"/>
          </a:xfrm>
          <a:prstGeom prst="rect">
            <a:avLst/>
          </a:prstGeom>
          <a:solidFill>
            <a:schemeClr val="dk1"/>
          </a:solid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txBox="1"/>
          <p:nvPr/>
        </p:nvSpPr>
        <p:spPr>
          <a:xfrm>
            <a:off x="4868800" y="1323450"/>
            <a:ext cx="2175900" cy="767400"/>
          </a:xfrm>
          <a:prstGeom prst="rect">
            <a:avLst/>
          </a:prstGeom>
          <a:solidFill>
            <a:schemeClr val="dk1"/>
          </a:solid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txBox="1"/>
          <p:nvPr/>
        </p:nvSpPr>
        <p:spPr>
          <a:xfrm>
            <a:off x="538700" y="1895800"/>
            <a:ext cx="3511800" cy="3667200"/>
          </a:xfrm>
          <a:prstGeom prst="rect">
            <a:avLst/>
          </a:prstGeom>
          <a:no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39" name="Google Shape;139;p21">
            <a:hlinkClick r:id="rId3"/>
          </p:cNvPr>
          <p:cNvPicPr preferRelativeResize="0"/>
          <p:nvPr/>
        </p:nvPicPr>
        <p:blipFill>
          <a:blip r:embed="rId4">
            <a:alphaModFix/>
          </a:blip>
          <a:stretch>
            <a:fillRect/>
          </a:stretch>
        </p:blipFill>
        <p:spPr>
          <a:xfrm>
            <a:off x="1286663" y="302775"/>
            <a:ext cx="1819500" cy="2019725"/>
          </a:xfrm>
          <a:prstGeom prst="rect">
            <a:avLst/>
          </a:prstGeom>
          <a:noFill/>
          <a:ln>
            <a:noFill/>
          </a:ln>
        </p:spPr>
      </p:pic>
      <p:pic>
        <p:nvPicPr>
          <p:cNvPr id="140" name="Google Shape;140;p21">
            <a:hlinkClick r:id="rId5"/>
          </p:cNvPr>
          <p:cNvPicPr preferRelativeResize="0"/>
          <p:nvPr/>
        </p:nvPicPr>
        <p:blipFill>
          <a:blip r:embed="rId6">
            <a:alphaModFix/>
          </a:blip>
          <a:stretch>
            <a:fillRect/>
          </a:stretch>
        </p:blipFill>
        <p:spPr>
          <a:xfrm>
            <a:off x="5007613" y="259038"/>
            <a:ext cx="1898300" cy="2107200"/>
          </a:xfrm>
          <a:prstGeom prst="rect">
            <a:avLst/>
          </a:prstGeom>
          <a:noFill/>
          <a:ln>
            <a:noFill/>
          </a:ln>
        </p:spPr>
      </p:pic>
      <p:pic>
        <p:nvPicPr>
          <p:cNvPr id="141" name="Google Shape;141;p21">
            <a:hlinkClick r:id="rId7"/>
          </p:cNvPr>
          <p:cNvPicPr preferRelativeResize="0"/>
          <p:nvPr/>
        </p:nvPicPr>
        <p:blipFill>
          <a:blip r:embed="rId8">
            <a:alphaModFix/>
          </a:blip>
          <a:stretch>
            <a:fillRect/>
          </a:stretch>
        </p:blipFill>
        <p:spPr>
          <a:xfrm>
            <a:off x="8985563" y="259050"/>
            <a:ext cx="1819500" cy="2019735"/>
          </a:xfrm>
          <a:prstGeom prst="rect">
            <a:avLst/>
          </a:prstGeom>
          <a:noFill/>
          <a:ln>
            <a:noFill/>
          </a:ln>
        </p:spPr>
      </p:pic>
      <p:sp>
        <p:nvSpPr>
          <p:cNvPr id="142" name="Google Shape;142;p21"/>
          <p:cNvSpPr txBox="1"/>
          <p:nvPr/>
        </p:nvSpPr>
        <p:spPr>
          <a:xfrm>
            <a:off x="1208738" y="1323450"/>
            <a:ext cx="2175900" cy="767400"/>
          </a:xfrm>
          <a:prstGeom prst="rect">
            <a:avLst/>
          </a:prstGeom>
          <a:solidFill>
            <a:srgbClr val="3C2415"/>
          </a:solid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txBox="1"/>
          <p:nvPr/>
        </p:nvSpPr>
        <p:spPr>
          <a:xfrm>
            <a:off x="1509488" y="1323450"/>
            <a:ext cx="1661100" cy="76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NANCY RICHARDSON</a:t>
            </a:r>
            <a:endParaRPr sz="1700">
              <a:solidFill>
                <a:schemeClr val="lt1"/>
              </a:solidFill>
              <a:latin typeface="Century Gothic"/>
              <a:ea typeface="Century Gothic"/>
              <a:cs typeface="Century Gothic"/>
              <a:sym typeface="Century Gothic"/>
            </a:endParaRPr>
          </a:p>
        </p:txBody>
      </p:sp>
      <p:sp>
        <p:nvSpPr>
          <p:cNvPr id="144" name="Google Shape;144;p21"/>
          <p:cNvSpPr txBox="1"/>
          <p:nvPr/>
        </p:nvSpPr>
        <p:spPr>
          <a:xfrm>
            <a:off x="5172963" y="1323450"/>
            <a:ext cx="1661100" cy="76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LOPEZ ELEMENTARY</a:t>
            </a:r>
            <a:endParaRPr sz="1700">
              <a:solidFill>
                <a:schemeClr val="lt1"/>
              </a:solidFill>
              <a:latin typeface="Century Gothic"/>
              <a:ea typeface="Century Gothic"/>
              <a:cs typeface="Century Gothic"/>
              <a:sym typeface="Century Gothic"/>
            </a:endParaRPr>
          </a:p>
        </p:txBody>
      </p:sp>
      <p:sp>
        <p:nvSpPr>
          <p:cNvPr id="145" name="Google Shape;145;p21"/>
          <p:cNvSpPr txBox="1"/>
          <p:nvPr/>
        </p:nvSpPr>
        <p:spPr>
          <a:xfrm>
            <a:off x="9083763" y="1323450"/>
            <a:ext cx="1661100" cy="76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BAMFORD ELEMENTARY</a:t>
            </a:r>
            <a:endParaRPr sz="1700">
              <a:solidFill>
                <a:schemeClr val="lt1"/>
              </a:solidFill>
              <a:latin typeface="Century Gothic"/>
              <a:ea typeface="Century Gothic"/>
              <a:cs typeface="Century Gothic"/>
              <a:sym typeface="Century Gothic"/>
            </a:endParaRPr>
          </a:p>
        </p:txBody>
      </p:sp>
      <p:sp>
        <p:nvSpPr>
          <p:cNvPr id="146" name="Google Shape;146;p21"/>
          <p:cNvSpPr txBox="1"/>
          <p:nvPr/>
        </p:nvSpPr>
        <p:spPr>
          <a:xfrm>
            <a:off x="663000" y="2185850"/>
            <a:ext cx="3273600" cy="327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Nancy Richardson founded The OtterCares Foundation to invest in education and empower youth to create lasting change through philanthropy and entrepreneurship. Nancy started her journey as a philanthropist in her 3rd grade classroom.</a:t>
            </a:r>
            <a:endParaRPr sz="16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Read more about Nancy’s story HERE!</a:t>
            </a:r>
            <a:endParaRPr sz="1600">
              <a:solidFill>
                <a:schemeClr val="lt1"/>
              </a:solidFill>
              <a:latin typeface="Century Gothic"/>
              <a:ea typeface="Century Gothic"/>
              <a:cs typeface="Century Gothic"/>
              <a:sym typeface="Century Gothic"/>
            </a:endParaRPr>
          </a:p>
        </p:txBody>
      </p:sp>
      <p:sp>
        <p:nvSpPr>
          <p:cNvPr id="147" name="Google Shape;147;p21"/>
          <p:cNvSpPr txBox="1"/>
          <p:nvPr/>
        </p:nvSpPr>
        <p:spPr>
          <a:xfrm>
            <a:off x="4444225" y="2126775"/>
            <a:ext cx="3313500" cy="333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Every year, 4th grade students at Lopez Elementary School in Fort Collins, Colorado work together to make a difference. With the help of their dedicated teachers, they put on a luncheon to help raise money for Respite Care - an organization that provides care to children with developmental disabilities. </a:t>
            </a:r>
            <a:r>
              <a:rPr lang="en-US" sz="1600">
                <a:solidFill>
                  <a:schemeClr val="lt1"/>
                </a:solidFill>
                <a:latin typeface="Century Gothic"/>
                <a:ea typeface="Century Gothic"/>
                <a:cs typeface="Century Gothic"/>
                <a:sym typeface="Century Gothic"/>
              </a:rPr>
              <a:t>Read more about this story HERE!</a:t>
            </a:r>
            <a:endParaRPr sz="1600">
              <a:solidFill>
                <a:schemeClr val="lt1"/>
              </a:solidFill>
              <a:latin typeface="Century Gothic"/>
              <a:ea typeface="Century Gothic"/>
              <a:cs typeface="Century Gothic"/>
              <a:sym typeface="Century Gothic"/>
            </a:endParaRPr>
          </a:p>
        </p:txBody>
      </p:sp>
      <p:sp>
        <p:nvSpPr>
          <p:cNvPr id="148" name="Google Shape;148;p21"/>
          <p:cNvSpPr txBox="1"/>
          <p:nvPr/>
        </p:nvSpPr>
        <p:spPr>
          <a:xfrm>
            <a:off x="8253350" y="2185850"/>
            <a:ext cx="3313500" cy="333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Students at Bamford Elementary School in Fort Collins, Colorado wanted to create a culture of giving at their school. K-5th graders all worked together to create the Pack Pantry, a place where families from their school district can come shop for clothes, diapers, food or other items…all for FREE. Read more about their story HERE!</a:t>
            </a:r>
            <a:endParaRPr sz="16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nvSpPr>
        <p:spPr>
          <a:xfrm>
            <a:off x="4339063" y="1895800"/>
            <a:ext cx="3511800" cy="3667200"/>
          </a:xfrm>
          <a:prstGeom prst="rect">
            <a:avLst/>
          </a:prstGeom>
          <a:no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txBox="1"/>
          <p:nvPr/>
        </p:nvSpPr>
        <p:spPr>
          <a:xfrm>
            <a:off x="8139450" y="1895800"/>
            <a:ext cx="3511800" cy="3667200"/>
          </a:xfrm>
          <a:prstGeom prst="rect">
            <a:avLst/>
          </a:prstGeom>
          <a:no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txBox="1"/>
          <p:nvPr/>
        </p:nvSpPr>
        <p:spPr>
          <a:xfrm>
            <a:off x="8807363" y="1323450"/>
            <a:ext cx="2175900" cy="767400"/>
          </a:xfrm>
          <a:prstGeom prst="rect">
            <a:avLst/>
          </a:prstGeom>
          <a:solidFill>
            <a:schemeClr val="dk1"/>
          </a:solid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txBox="1"/>
          <p:nvPr/>
        </p:nvSpPr>
        <p:spPr>
          <a:xfrm>
            <a:off x="4868800" y="1323450"/>
            <a:ext cx="2175900" cy="767400"/>
          </a:xfrm>
          <a:prstGeom prst="rect">
            <a:avLst/>
          </a:prstGeom>
          <a:solidFill>
            <a:schemeClr val="dk1"/>
          </a:solid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txBox="1"/>
          <p:nvPr/>
        </p:nvSpPr>
        <p:spPr>
          <a:xfrm>
            <a:off x="538700" y="1895800"/>
            <a:ext cx="3511800" cy="3667200"/>
          </a:xfrm>
          <a:prstGeom prst="rect">
            <a:avLst/>
          </a:prstGeom>
          <a:no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159" name="Google Shape;159;p22">
            <a:hlinkClick r:id="rId3"/>
          </p:cNvPr>
          <p:cNvPicPr preferRelativeResize="0"/>
          <p:nvPr/>
        </p:nvPicPr>
        <p:blipFill>
          <a:blip r:embed="rId4">
            <a:alphaModFix/>
          </a:blip>
          <a:stretch>
            <a:fillRect/>
          </a:stretch>
        </p:blipFill>
        <p:spPr>
          <a:xfrm>
            <a:off x="1286663" y="302775"/>
            <a:ext cx="1819500" cy="2019725"/>
          </a:xfrm>
          <a:prstGeom prst="rect">
            <a:avLst/>
          </a:prstGeom>
          <a:noFill/>
          <a:ln>
            <a:noFill/>
          </a:ln>
        </p:spPr>
      </p:pic>
      <p:pic>
        <p:nvPicPr>
          <p:cNvPr id="160" name="Google Shape;160;p22">
            <a:hlinkClick r:id="rId5"/>
          </p:cNvPr>
          <p:cNvPicPr preferRelativeResize="0"/>
          <p:nvPr/>
        </p:nvPicPr>
        <p:blipFill>
          <a:blip r:embed="rId6">
            <a:alphaModFix/>
          </a:blip>
          <a:stretch>
            <a:fillRect/>
          </a:stretch>
        </p:blipFill>
        <p:spPr>
          <a:xfrm>
            <a:off x="5007613" y="259038"/>
            <a:ext cx="1898300" cy="2107200"/>
          </a:xfrm>
          <a:prstGeom prst="rect">
            <a:avLst/>
          </a:prstGeom>
          <a:noFill/>
          <a:ln>
            <a:noFill/>
          </a:ln>
        </p:spPr>
      </p:pic>
      <p:pic>
        <p:nvPicPr>
          <p:cNvPr id="161" name="Google Shape;161;p22">
            <a:hlinkClick r:id="rId7"/>
          </p:cNvPr>
          <p:cNvPicPr preferRelativeResize="0"/>
          <p:nvPr/>
        </p:nvPicPr>
        <p:blipFill>
          <a:blip r:embed="rId8">
            <a:alphaModFix/>
          </a:blip>
          <a:stretch>
            <a:fillRect/>
          </a:stretch>
        </p:blipFill>
        <p:spPr>
          <a:xfrm>
            <a:off x="8985563" y="259050"/>
            <a:ext cx="1819500" cy="2019735"/>
          </a:xfrm>
          <a:prstGeom prst="rect">
            <a:avLst/>
          </a:prstGeom>
          <a:noFill/>
          <a:ln>
            <a:noFill/>
          </a:ln>
        </p:spPr>
      </p:pic>
      <p:sp>
        <p:nvSpPr>
          <p:cNvPr id="162" name="Google Shape;162;p22"/>
          <p:cNvSpPr txBox="1"/>
          <p:nvPr/>
        </p:nvSpPr>
        <p:spPr>
          <a:xfrm>
            <a:off x="1208738" y="1323450"/>
            <a:ext cx="2175900" cy="767400"/>
          </a:xfrm>
          <a:prstGeom prst="rect">
            <a:avLst/>
          </a:prstGeom>
          <a:solidFill>
            <a:srgbClr val="3C2415"/>
          </a:solidFill>
          <a:ln cap="flat" cmpd="sng" w="28575">
            <a:solidFill>
              <a:srgbClr val="DF367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nvSpPr>
        <p:spPr>
          <a:xfrm>
            <a:off x="5172963" y="1323450"/>
            <a:ext cx="1661100" cy="76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SHEPARDSON ELEMENTARY</a:t>
            </a:r>
            <a:endParaRPr sz="1700">
              <a:solidFill>
                <a:schemeClr val="lt1"/>
              </a:solidFill>
              <a:latin typeface="Century Gothic"/>
              <a:ea typeface="Century Gothic"/>
              <a:cs typeface="Century Gothic"/>
              <a:sym typeface="Century Gothic"/>
            </a:endParaRPr>
          </a:p>
        </p:txBody>
      </p:sp>
      <p:sp>
        <p:nvSpPr>
          <p:cNvPr id="164" name="Google Shape;164;p22"/>
          <p:cNvSpPr txBox="1"/>
          <p:nvPr/>
        </p:nvSpPr>
        <p:spPr>
          <a:xfrm>
            <a:off x="9083763" y="1323450"/>
            <a:ext cx="1661100" cy="76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KENNA CHRISTIAN</a:t>
            </a:r>
            <a:endParaRPr sz="1700">
              <a:solidFill>
                <a:schemeClr val="lt1"/>
              </a:solidFill>
              <a:latin typeface="Century Gothic"/>
              <a:ea typeface="Century Gothic"/>
              <a:cs typeface="Century Gothic"/>
              <a:sym typeface="Century Gothic"/>
            </a:endParaRPr>
          </a:p>
        </p:txBody>
      </p:sp>
      <p:sp>
        <p:nvSpPr>
          <p:cNvPr id="165" name="Google Shape;165;p22"/>
          <p:cNvSpPr txBox="1"/>
          <p:nvPr/>
        </p:nvSpPr>
        <p:spPr>
          <a:xfrm>
            <a:off x="4444225" y="2126775"/>
            <a:ext cx="3313500" cy="333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Students at </a:t>
            </a:r>
            <a:r>
              <a:rPr lang="en-US" sz="1600">
                <a:solidFill>
                  <a:schemeClr val="lt1"/>
                </a:solidFill>
                <a:latin typeface="Century Gothic"/>
                <a:ea typeface="Century Gothic"/>
                <a:cs typeface="Century Gothic"/>
                <a:sym typeface="Century Gothic"/>
              </a:rPr>
              <a:t>Shepardson</a:t>
            </a:r>
            <a:r>
              <a:rPr lang="en-US" sz="1600">
                <a:solidFill>
                  <a:schemeClr val="lt1"/>
                </a:solidFill>
                <a:latin typeface="Century Gothic"/>
                <a:ea typeface="Century Gothic"/>
                <a:cs typeface="Century Gothic"/>
                <a:sym typeface="Century Gothic"/>
              </a:rPr>
              <a:t> </a:t>
            </a:r>
            <a:r>
              <a:rPr lang="en-US" sz="1600">
                <a:solidFill>
                  <a:schemeClr val="lt1"/>
                </a:solidFill>
                <a:latin typeface="Century Gothic"/>
                <a:ea typeface="Century Gothic"/>
                <a:cs typeface="Century Gothic"/>
                <a:sym typeface="Century Gothic"/>
              </a:rPr>
              <a:t>Elementary</a:t>
            </a:r>
            <a:r>
              <a:rPr lang="en-US" sz="1600">
                <a:solidFill>
                  <a:schemeClr val="lt1"/>
                </a:solidFill>
                <a:latin typeface="Century Gothic"/>
                <a:ea typeface="Century Gothic"/>
                <a:cs typeface="Century Gothic"/>
                <a:sym typeface="Century Gothic"/>
              </a:rPr>
              <a:t> in Fort Collins, Colorado set a goal to collect 1,000 food items to donate to their local food </a:t>
            </a:r>
            <a:r>
              <a:rPr lang="en-US" sz="1600">
                <a:solidFill>
                  <a:schemeClr val="lt1"/>
                </a:solidFill>
                <a:latin typeface="Century Gothic"/>
                <a:ea typeface="Century Gothic"/>
                <a:cs typeface="Century Gothic"/>
                <a:sym typeface="Century Gothic"/>
              </a:rPr>
              <a:t>pantry</a:t>
            </a:r>
            <a:r>
              <a:rPr lang="en-US" sz="1600">
                <a:solidFill>
                  <a:schemeClr val="lt1"/>
                </a:solidFill>
                <a:latin typeface="Century Gothic"/>
                <a:ea typeface="Century Gothic"/>
                <a:cs typeface="Century Gothic"/>
                <a:sym typeface="Century Gothic"/>
              </a:rPr>
              <a:t>. After a lot of hard work and dedication to their mission, they were so excited to learn that they more than </a:t>
            </a:r>
            <a:r>
              <a:rPr lang="en-US" sz="1600">
                <a:solidFill>
                  <a:schemeClr val="lt1"/>
                </a:solidFill>
                <a:latin typeface="Century Gothic"/>
                <a:ea typeface="Century Gothic"/>
                <a:cs typeface="Century Gothic"/>
                <a:sym typeface="Century Gothic"/>
              </a:rPr>
              <a:t>tripled</a:t>
            </a:r>
            <a:r>
              <a:rPr lang="en-US" sz="1600">
                <a:solidFill>
                  <a:schemeClr val="lt1"/>
                </a:solidFill>
                <a:latin typeface="Century Gothic"/>
                <a:ea typeface="Century Gothic"/>
                <a:cs typeface="Century Gothic"/>
                <a:sym typeface="Century Gothic"/>
              </a:rPr>
              <a:t> their goal, collecting over 3,000 </a:t>
            </a:r>
            <a:r>
              <a:rPr lang="en-US" sz="1600">
                <a:solidFill>
                  <a:schemeClr val="lt1"/>
                </a:solidFill>
                <a:latin typeface="Century Gothic"/>
                <a:ea typeface="Century Gothic"/>
                <a:cs typeface="Century Gothic"/>
                <a:sym typeface="Century Gothic"/>
              </a:rPr>
              <a:t>items</a:t>
            </a:r>
            <a:r>
              <a:rPr lang="en-US" sz="1600">
                <a:solidFill>
                  <a:schemeClr val="lt1"/>
                </a:solidFill>
                <a:latin typeface="Century Gothic"/>
                <a:ea typeface="Century Gothic"/>
                <a:cs typeface="Century Gothic"/>
                <a:sym typeface="Century Gothic"/>
              </a:rPr>
              <a:t>!!</a:t>
            </a:r>
            <a:endParaRPr sz="1600">
              <a:solidFill>
                <a:schemeClr val="lt1"/>
              </a:solidFill>
              <a:latin typeface="Century Gothic"/>
              <a:ea typeface="Century Gothic"/>
              <a:cs typeface="Century Gothic"/>
              <a:sym typeface="Century Gothic"/>
            </a:endParaRPr>
          </a:p>
        </p:txBody>
      </p:sp>
      <p:sp>
        <p:nvSpPr>
          <p:cNvPr id="166" name="Google Shape;166;p22"/>
          <p:cNvSpPr txBox="1"/>
          <p:nvPr/>
        </p:nvSpPr>
        <p:spPr>
          <a:xfrm>
            <a:off x="8253350" y="2185850"/>
            <a:ext cx="3313500" cy="333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At 10 years old, Kenna Christian loved to send the money she got from allowance to organizations that help save animals. Kenna has gone on to start her own business, Kenna’s Cards for a Cure. For each card that Kenna sells, part of her proceeds go towards helping provide care for women who have been diagnosed with breast cancer. </a:t>
            </a:r>
            <a:r>
              <a:rPr lang="en-US" sz="1600">
                <a:solidFill>
                  <a:schemeClr val="lt1"/>
                </a:solidFill>
                <a:latin typeface="Century Gothic"/>
                <a:ea typeface="Century Gothic"/>
                <a:cs typeface="Century Gothic"/>
                <a:sym typeface="Century Gothic"/>
              </a:rPr>
              <a:t> </a:t>
            </a:r>
            <a:endParaRPr sz="1600">
              <a:solidFill>
                <a:schemeClr val="lt1"/>
              </a:solidFill>
              <a:latin typeface="Century Gothic"/>
              <a:ea typeface="Century Gothic"/>
              <a:cs typeface="Century Gothic"/>
              <a:sym typeface="Century Gothic"/>
            </a:endParaRPr>
          </a:p>
        </p:txBody>
      </p:sp>
      <p:sp>
        <p:nvSpPr>
          <p:cNvPr id="167" name="Google Shape;167;p22"/>
          <p:cNvSpPr txBox="1"/>
          <p:nvPr/>
        </p:nvSpPr>
        <p:spPr>
          <a:xfrm>
            <a:off x="1368688" y="1382525"/>
            <a:ext cx="1661100" cy="767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JEN &amp; L.J. HOUSKA</a:t>
            </a:r>
            <a:endParaRPr sz="1700">
              <a:solidFill>
                <a:schemeClr val="lt1"/>
              </a:solidFill>
              <a:latin typeface="Century Gothic"/>
              <a:ea typeface="Century Gothic"/>
              <a:cs typeface="Century Gothic"/>
              <a:sym typeface="Century Gothic"/>
            </a:endParaRPr>
          </a:p>
        </p:txBody>
      </p:sp>
      <p:sp>
        <p:nvSpPr>
          <p:cNvPr id="168" name="Google Shape;168;p22"/>
          <p:cNvSpPr txBox="1"/>
          <p:nvPr/>
        </p:nvSpPr>
        <p:spPr>
          <a:xfrm>
            <a:off x="639950" y="2185850"/>
            <a:ext cx="3313500" cy="333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chemeClr val="lt1"/>
                </a:solidFill>
                <a:latin typeface="Century Gothic"/>
                <a:ea typeface="Century Gothic"/>
                <a:cs typeface="Century Gothic"/>
                <a:sym typeface="Century Gothic"/>
              </a:rPr>
              <a:t>Jen and L.J. Houska own Houska Automotive. They are passionate about helping youth in Colorado, and like to give their time, talent and treasure to helping kids with cancer, kids with special needs and even have their own running race to raise money for bone marrow research!</a:t>
            </a:r>
            <a:endParaRPr sz="16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type="ctrTitle"/>
          </p:nvPr>
        </p:nvSpPr>
        <p:spPr>
          <a:xfrm>
            <a:off x="642918" y="400403"/>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BEFORE THE VISIT</a:t>
            </a:r>
            <a:endParaRPr>
              <a:solidFill>
                <a:srgbClr val="DF367F"/>
              </a:solidFill>
            </a:endParaRPr>
          </a:p>
        </p:txBody>
      </p:sp>
      <p:sp>
        <p:nvSpPr>
          <p:cNvPr id="174" name="Google Shape;174;p23"/>
          <p:cNvSpPr txBox="1"/>
          <p:nvPr>
            <p:ph idx="12" type="sldNum"/>
          </p:nvPr>
        </p:nvSpPr>
        <p:spPr>
          <a:xfrm>
            <a:off x="11194212" y="6455464"/>
            <a:ext cx="388188"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23"/>
          <p:cNvSpPr txBox="1"/>
          <p:nvPr>
            <p:ph idx="1" type="subTitle"/>
          </p:nvPr>
        </p:nvSpPr>
        <p:spPr>
          <a:xfrm>
            <a:off x="1270475" y="1875725"/>
            <a:ext cx="4843800" cy="3935100"/>
          </a:xfrm>
          <a:prstGeom prst="rect">
            <a:avLst/>
          </a:prstGeom>
          <a:noFill/>
          <a:ln>
            <a:noFill/>
          </a:ln>
        </p:spPr>
        <p:txBody>
          <a:bodyPr anchorCtr="0" anchor="t" bIns="0" lIns="0" spcFirstLastPara="1" rIns="0" wrap="square" tIns="0">
            <a:noAutofit/>
          </a:bodyPr>
          <a:lstStyle/>
          <a:p>
            <a:pPr indent="-406400" lvl="0" marL="457200" rtl="0" algn="l">
              <a:lnSpc>
                <a:spcPct val="115000"/>
              </a:lnSpc>
              <a:spcBef>
                <a:spcPts val="1000"/>
              </a:spcBef>
              <a:spcAft>
                <a:spcPts val="0"/>
              </a:spcAft>
              <a:buClr>
                <a:schemeClr val="lt1"/>
              </a:buClr>
              <a:buSzPts val="2800"/>
              <a:buChar char="●"/>
            </a:pPr>
            <a:r>
              <a:rPr lang="en-US" sz="2800">
                <a:solidFill>
                  <a:schemeClr val="lt1"/>
                </a:solidFill>
              </a:rPr>
              <a:t>Students will be assigned questions</a:t>
            </a:r>
            <a:endParaRPr sz="2800">
              <a:solidFill>
                <a:schemeClr val="lt1"/>
              </a:solidFill>
            </a:endParaRPr>
          </a:p>
          <a:p>
            <a:pPr indent="-406400" lvl="0" marL="457200" rtl="0" algn="l">
              <a:lnSpc>
                <a:spcPct val="115000"/>
              </a:lnSpc>
              <a:spcBef>
                <a:spcPts val="0"/>
              </a:spcBef>
              <a:spcAft>
                <a:spcPts val="0"/>
              </a:spcAft>
              <a:buClr>
                <a:schemeClr val="lt1"/>
              </a:buClr>
              <a:buSzPts val="2800"/>
              <a:buChar char="●"/>
            </a:pPr>
            <a:r>
              <a:rPr lang="en-US" sz="2800">
                <a:solidFill>
                  <a:schemeClr val="lt1"/>
                </a:solidFill>
              </a:rPr>
              <a:t>Take notes</a:t>
            </a:r>
            <a:endParaRPr sz="2800">
              <a:solidFill>
                <a:schemeClr val="lt1"/>
              </a:solidFill>
            </a:endParaRPr>
          </a:p>
          <a:p>
            <a:pPr indent="-406400" lvl="0" marL="457200" rtl="0" algn="l">
              <a:lnSpc>
                <a:spcPct val="115000"/>
              </a:lnSpc>
              <a:spcBef>
                <a:spcPts val="0"/>
              </a:spcBef>
              <a:spcAft>
                <a:spcPts val="0"/>
              </a:spcAft>
              <a:buClr>
                <a:schemeClr val="lt1"/>
              </a:buClr>
              <a:buSzPts val="2800"/>
              <a:buChar char="●"/>
            </a:pPr>
            <a:r>
              <a:rPr lang="en-US" sz="2800">
                <a:solidFill>
                  <a:schemeClr val="lt1"/>
                </a:solidFill>
              </a:rPr>
              <a:t>Listen for key terms and big ideas</a:t>
            </a:r>
            <a:endParaRPr sz="2800">
              <a:solidFill>
                <a:schemeClr val="lt1"/>
              </a:solidFill>
            </a:endParaRPr>
          </a:p>
          <a:p>
            <a:pPr indent="-406400" lvl="0" marL="457200" rtl="0" algn="l">
              <a:lnSpc>
                <a:spcPct val="115000"/>
              </a:lnSpc>
              <a:spcBef>
                <a:spcPts val="0"/>
              </a:spcBef>
              <a:spcAft>
                <a:spcPts val="0"/>
              </a:spcAft>
              <a:buClr>
                <a:schemeClr val="lt1"/>
              </a:buClr>
              <a:buSzPts val="2800"/>
              <a:buChar char="●"/>
            </a:pPr>
            <a:r>
              <a:rPr lang="en-US" sz="2800">
                <a:solidFill>
                  <a:schemeClr val="lt1"/>
                </a:solidFill>
              </a:rPr>
              <a:t>Learn as much as you can from our guest</a:t>
            </a:r>
            <a:endParaRPr sz="2800">
              <a:solidFill>
                <a:schemeClr val="lt1"/>
              </a:solidFill>
            </a:endParaRPr>
          </a:p>
          <a:p>
            <a:pPr indent="-406400" lvl="0" marL="457200" rtl="0" algn="l">
              <a:lnSpc>
                <a:spcPct val="115000"/>
              </a:lnSpc>
              <a:spcBef>
                <a:spcPts val="0"/>
              </a:spcBef>
              <a:spcAft>
                <a:spcPts val="0"/>
              </a:spcAft>
              <a:buClr>
                <a:schemeClr val="lt1"/>
              </a:buClr>
              <a:buSzPts val="2800"/>
              <a:buChar char="●"/>
            </a:pPr>
            <a:r>
              <a:rPr lang="en-US" sz="2800">
                <a:solidFill>
                  <a:schemeClr val="lt1"/>
                </a:solidFill>
              </a:rPr>
              <a:t>Seek evidence of the 3Ts</a:t>
            </a:r>
            <a:endParaRPr sz="2800">
              <a:solidFill>
                <a:schemeClr val="lt1"/>
              </a:solidFill>
            </a:endParaRPr>
          </a:p>
          <a:p>
            <a:pPr indent="0" lvl="0" marL="0" rtl="0" algn="l">
              <a:lnSpc>
                <a:spcPct val="110000"/>
              </a:lnSpc>
              <a:spcBef>
                <a:spcPts val="1000"/>
              </a:spcBef>
              <a:spcAft>
                <a:spcPts val="0"/>
              </a:spcAft>
              <a:buClr>
                <a:srgbClr val="F2F2F2"/>
              </a:buClr>
              <a:buSzPts val="2400"/>
              <a:buNone/>
            </a:pPr>
            <a:r>
              <a:t/>
            </a:r>
            <a:endParaRPr>
              <a:solidFill>
                <a:schemeClr val="lt1"/>
              </a:solidFill>
            </a:endParaRPr>
          </a:p>
        </p:txBody>
      </p:sp>
      <p:cxnSp>
        <p:nvCxnSpPr>
          <p:cNvPr id="176" name="Google Shape;176;p23"/>
          <p:cNvCxnSpPr/>
          <p:nvPr/>
        </p:nvCxnSpPr>
        <p:spPr>
          <a:xfrm>
            <a:off x="1229400" y="1403325"/>
            <a:ext cx="9733200" cy="0"/>
          </a:xfrm>
          <a:prstGeom prst="straightConnector1">
            <a:avLst/>
          </a:prstGeom>
          <a:noFill/>
          <a:ln cap="flat" cmpd="sng" w="76200">
            <a:solidFill>
              <a:schemeClr val="dk2"/>
            </a:solidFill>
            <a:prstDash val="dashDot"/>
            <a:round/>
            <a:headEnd len="med" w="med" type="none"/>
            <a:tailEnd len="med" w="med" type="none"/>
          </a:ln>
        </p:spPr>
      </p:cxnSp>
      <p:pic>
        <p:nvPicPr>
          <p:cNvPr id="177" name="Google Shape;177;p23"/>
          <p:cNvPicPr preferRelativeResize="0"/>
          <p:nvPr/>
        </p:nvPicPr>
        <p:blipFill>
          <a:blip r:embed="rId3">
            <a:alphaModFix/>
          </a:blip>
          <a:stretch>
            <a:fillRect/>
          </a:stretch>
        </p:blipFill>
        <p:spPr>
          <a:xfrm>
            <a:off x="7249022" y="1875725"/>
            <a:ext cx="3324577" cy="3935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ctrTitle"/>
          </p:nvPr>
        </p:nvSpPr>
        <p:spPr>
          <a:xfrm>
            <a:off x="662293" y="983253"/>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_____________ is a local philanthropist</a:t>
            </a:r>
            <a:endParaRPr>
              <a:solidFill>
                <a:srgbClr val="DF367F"/>
              </a:solidFill>
            </a:endParaRPr>
          </a:p>
        </p:txBody>
      </p:sp>
      <p:sp>
        <p:nvSpPr>
          <p:cNvPr id="183" name="Google Shape;183;p24"/>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24"/>
          <p:cNvSpPr txBox="1"/>
          <p:nvPr/>
        </p:nvSpPr>
        <p:spPr>
          <a:xfrm>
            <a:off x="874275" y="3176450"/>
            <a:ext cx="5779800" cy="148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chemeClr val="lt1"/>
                </a:solidFill>
                <a:latin typeface="Century Gothic"/>
                <a:ea typeface="Century Gothic"/>
                <a:cs typeface="Century Gothic"/>
                <a:sym typeface="Century Gothic"/>
              </a:rPr>
              <a:t>What questions do you have for our guest?</a:t>
            </a:r>
            <a:endParaRPr sz="3000">
              <a:solidFill>
                <a:schemeClr val="lt1"/>
              </a:solidFill>
              <a:latin typeface="Century Gothic"/>
              <a:ea typeface="Century Gothic"/>
              <a:cs typeface="Century Gothic"/>
              <a:sym typeface="Century Gothic"/>
            </a:endParaRPr>
          </a:p>
        </p:txBody>
      </p:sp>
      <p:pic>
        <p:nvPicPr>
          <p:cNvPr id="185" name="Google Shape;185;p24"/>
          <p:cNvPicPr preferRelativeResize="0"/>
          <p:nvPr/>
        </p:nvPicPr>
        <p:blipFill>
          <a:blip r:embed="rId3">
            <a:alphaModFix/>
          </a:blip>
          <a:stretch>
            <a:fillRect/>
          </a:stretch>
        </p:blipFill>
        <p:spPr>
          <a:xfrm>
            <a:off x="6699550" y="2419624"/>
            <a:ext cx="3997975" cy="2999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idx="12" type="sldNum"/>
          </p:nvPr>
        </p:nvSpPr>
        <p:spPr>
          <a:xfrm>
            <a:off x="11194212" y="6455464"/>
            <a:ext cx="3882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2" name="Google Shape;192;p25"/>
          <p:cNvSpPr txBox="1"/>
          <p:nvPr>
            <p:ph type="ctrTitle"/>
          </p:nvPr>
        </p:nvSpPr>
        <p:spPr>
          <a:xfrm>
            <a:off x="642918" y="400403"/>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I AM A PHILANTHROPIST</a:t>
            </a:r>
            <a:endParaRPr>
              <a:solidFill>
                <a:srgbClr val="DF367F"/>
              </a:solidFill>
            </a:endParaRPr>
          </a:p>
        </p:txBody>
      </p:sp>
      <p:pic>
        <p:nvPicPr>
          <p:cNvPr id="193" name="Google Shape;193;p25"/>
          <p:cNvPicPr preferRelativeResize="0"/>
          <p:nvPr/>
        </p:nvPicPr>
        <p:blipFill>
          <a:blip r:embed="rId3">
            <a:alphaModFix/>
          </a:blip>
          <a:stretch>
            <a:fillRect/>
          </a:stretch>
        </p:blipFill>
        <p:spPr>
          <a:xfrm>
            <a:off x="887950" y="1840551"/>
            <a:ext cx="2862225" cy="4054826"/>
          </a:xfrm>
          <a:prstGeom prst="rect">
            <a:avLst/>
          </a:prstGeom>
          <a:noFill/>
          <a:ln>
            <a:noFill/>
          </a:ln>
        </p:spPr>
      </p:pic>
      <p:pic>
        <p:nvPicPr>
          <p:cNvPr id="194" name="Google Shape;194;p25"/>
          <p:cNvPicPr preferRelativeResize="0"/>
          <p:nvPr/>
        </p:nvPicPr>
        <p:blipFill>
          <a:blip r:embed="rId4">
            <a:alphaModFix/>
          </a:blip>
          <a:stretch>
            <a:fillRect/>
          </a:stretch>
        </p:blipFill>
        <p:spPr>
          <a:xfrm>
            <a:off x="8496350" y="1840551"/>
            <a:ext cx="2697861" cy="4054825"/>
          </a:xfrm>
          <a:prstGeom prst="rect">
            <a:avLst/>
          </a:prstGeom>
          <a:noFill/>
          <a:ln>
            <a:noFill/>
          </a:ln>
        </p:spPr>
      </p:pic>
      <p:sp>
        <p:nvSpPr>
          <p:cNvPr id="195" name="Google Shape;195;p25"/>
          <p:cNvSpPr txBox="1"/>
          <p:nvPr/>
        </p:nvSpPr>
        <p:spPr>
          <a:xfrm>
            <a:off x="4537475" y="2179850"/>
            <a:ext cx="2320500" cy="11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lt1"/>
                </a:solidFill>
                <a:latin typeface="Century Gothic"/>
                <a:ea typeface="Century Gothic"/>
                <a:cs typeface="Century Gothic"/>
                <a:sym typeface="Century Gothic"/>
              </a:rPr>
              <a:t>Circle words that describe you. Underline what you would like to work on.</a:t>
            </a:r>
            <a:endParaRPr>
              <a:solidFill>
                <a:schemeClr val="lt1"/>
              </a:solidFill>
              <a:latin typeface="Century Gothic"/>
              <a:ea typeface="Century Gothic"/>
              <a:cs typeface="Century Gothic"/>
              <a:sym typeface="Century Gothic"/>
            </a:endParaRPr>
          </a:p>
        </p:txBody>
      </p:sp>
      <p:sp>
        <p:nvSpPr>
          <p:cNvPr id="196" name="Google Shape;196;p25"/>
          <p:cNvSpPr txBox="1"/>
          <p:nvPr/>
        </p:nvSpPr>
        <p:spPr>
          <a:xfrm>
            <a:off x="5497925" y="4362700"/>
            <a:ext cx="2320500" cy="12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lt1"/>
                </a:solidFill>
                <a:latin typeface="Century Gothic"/>
                <a:ea typeface="Century Gothic"/>
                <a:cs typeface="Century Gothic"/>
                <a:sym typeface="Century Gothic"/>
              </a:rPr>
              <a:t>Write 2-3 sentences about how you can give your 3Ts to someone in need in your community.</a:t>
            </a:r>
            <a:endParaRPr>
              <a:solidFill>
                <a:schemeClr val="lt1"/>
              </a:solidFill>
              <a:latin typeface="Century Gothic"/>
              <a:ea typeface="Century Gothic"/>
              <a:cs typeface="Century Gothic"/>
              <a:sym typeface="Century Gothic"/>
            </a:endParaRPr>
          </a:p>
        </p:txBody>
      </p:sp>
      <p:cxnSp>
        <p:nvCxnSpPr>
          <p:cNvPr id="197" name="Google Shape;197;p25"/>
          <p:cNvCxnSpPr/>
          <p:nvPr/>
        </p:nvCxnSpPr>
        <p:spPr>
          <a:xfrm flipH="1">
            <a:off x="3905700" y="2998250"/>
            <a:ext cx="1139400" cy="445500"/>
          </a:xfrm>
          <a:prstGeom prst="straightConnector1">
            <a:avLst/>
          </a:prstGeom>
          <a:noFill/>
          <a:ln cap="flat" cmpd="sng" w="38100">
            <a:solidFill>
              <a:schemeClr val="lt1"/>
            </a:solidFill>
            <a:prstDash val="solid"/>
            <a:round/>
            <a:headEnd len="med" w="med" type="none"/>
            <a:tailEnd len="med" w="med" type="triangle"/>
          </a:ln>
        </p:spPr>
      </p:cxnSp>
      <p:cxnSp>
        <p:nvCxnSpPr>
          <p:cNvPr id="198" name="Google Shape;198;p25"/>
          <p:cNvCxnSpPr/>
          <p:nvPr/>
        </p:nvCxnSpPr>
        <p:spPr>
          <a:xfrm flipH="1" rot="10800000">
            <a:off x="7217600" y="3910000"/>
            <a:ext cx="1008000" cy="452700"/>
          </a:xfrm>
          <a:prstGeom prst="straightConnector1">
            <a:avLst/>
          </a:prstGeom>
          <a:noFill/>
          <a:ln cap="flat" cmpd="sng" w="38100">
            <a:solidFill>
              <a:schemeClr val="lt1"/>
            </a:solidFill>
            <a:prstDash val="solid"/>
            <a:round/>
            <a:headEnd len="med" w="med" type="none"/>
            <a:tailEnd len="med" w="med" type="triangle"/>
          </a:ln>
        </p:spPr>
      </p:cxnSp>
      <p:cxnSp>
        <p:nvCxnSpPr>
          <p:cNvPr id="199" name="Google Shape;199;p25"/>
          <p:cNvCxnSpPr/>
          <p:nvPr/>
        </p:nvCxnSpPr>
        <p:spPr>
          <a:xfrm>
            <a:off x="1230450" y="1403325"/>
            <a:ext cx="9733200" cy="0"/>
          </a:xfrm>
          <a:prstGeom prst="straightConnector1">
            <a:avLst/>
          </a:prstGeom>
          <a:noFill/>
          <a:ln cap="flat" cmpd="sng" w="76200">
            <a:solidFill>
              <a:schemeClr val="dk2"/>
            </a:solidFill>
            <a:prstDash val="dashDot"/>
            <a:round/>
            <a:headEnd len="med" w="med" type="none"/>
            <a:tailEnd len="med" w="med" type="none"/>
          </a:ln>
        </p:spPr>
      </p:cxnSp>
      <p:sp>
        <p:nvSpPr>
          <p:cNvPr id="200" name="Google Shape;200;p25"/>
          <p:cNvSpPr txBox="1"/>
          <p:nvPr/>
        </p:nvSpPr>
        <p:spPr>
          <a:xfrm>
            <a:off x="1697463" y="5895375"/>
            <a:ext cx="1243200" cy="4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lt1"/>
                </a:solidFill>
                <a:latin typeface="Century Gothic"/>
                <a:ea typeface="Century Gothic"/>
                <a:cs typeface="Century Gothic"/>
                <a:sym typeface="Century Gothic"/>
              </a:rPr>
              <a:t>FRONT</a:t>
            </a:r>
            <a:endParaRPr>
              <a:solidFill>
                <a:schemeClr val="lt1"/>
              </a:solidFill>
              <a:latin typeface="Century Gothic"/>
              <a:ea typeface="Century Gothic"/>
              <a:cs typeface="Century Gothic"/>
              <a:sym typeface="Century Gothic"/>
            </a:endParaRPr>
          </a:p>
        </p:txBody>
      </p:sp>
      <p:sp>
        <p:nvSpPr>
          <p:cNvPr id="201" name="Google Shape;201;p25"/>
          <p:cNvSpPr txBox="1"/>
          <p:nvPr/>
        </p:nvSpPr>
        <p:spPr>
          <a:xfrm>
            <a:off x="9223663" y="5895375"/>
            <a:ext cx="1243200" cy="4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lt1"/>
                </a:solidFill>
                <a:latin typeface="Century Gothic"/>
                <a:ea typeface="Century Gothic"/>
                <a:cs typeface="Century Gothic"/>
                <a:sym typeface="Century Gothic"/>
              </a:rPr>
              <a:t>BACK</a:t>
            </a:r>
            <a:endParaRPr>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