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6cef942f9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96cef942f9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d4bb8523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33d4bb8523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021fd472e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6021fd472e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4e808747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374e808747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0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4" name="Google Shape;164;p25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5" name="Google Shape;165;p25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2" name="Google Shape;112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13" name="Google Shape;113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youtu.be/sfBL66vrjl4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4 - IMPACTING OTHERS LOCALLY, NATIONALLY AND GLOBALLY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FAR DO </a:t>
            </a: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WANT TO REACH?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7"/>
          <p:cNvSpPr txBox="1"/>
          <p:nvPr/>
        </p:nvSpPr>
        <p:spPr>
          <a:xfrm>
            <a:off x="-9725" y="1058825"/>
            <a:ext cx="16902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7"/>
          <p:cNvSpPr txBox="1"/>
          <p:nvPr/>
        </p:nvSpPr>
        <p:spPr>
          <a:xfrm>
            <a:off x="10501800" y="1007250"/>
            <a:ext cx="16902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-9725" y="1058825"/>
            <a:ext cx="112038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663" y="45275"/>
            <a:ext cx="8102875" cy="62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>
            <p:ph idx="4294967295" type="ctrTitle"/>
          </p:nvPr>
        </p:nvSpPr>
        <p:spPr>
          <a:xfrm>
            <a:off x="996150" y="1486025"/>
            <a:ext cx="10199700" cy="24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Differences between </a:t>
            </a:r>
            <a:r>
              <a:rPr lang="en-US" sz="4000">
                <a:solidFill>
                  <a:srgbClr val="DF367F"/>
                </a:solidFill>
              </a:rPr>
              <a:t>HERE</a:t>
            </a:r>
            <a:r>
              <a:rPr lang="en-US" sz="4000">
                <a:solidFill>
                  <a:srgbClr val="543019"/>
                </a:solidFill>
              </a:rPr>
              <a:t> and </a:t>
            </a:r>
            <a:r>
              <a:rPr lang="en-US" sz="4000">
                <a:solidFill>
                  <a:srgbClr val="DF367F"/>
                </a:solidFill>
              </a:rPr>
              <a:t>THERE</a:t>
            </a:r>
            <a:endParaRPr sz="4000">
              <a:solidFill>
                <a:srgbClr val="DF367F"/>
              </a:solidFill>
            </a:endParaRPr>
          </a:p>
        </p:txBody>
      </p:sp>
      <p:sp>
        <p:nvSpPr>
          <p:cNvPr id="183" name="Google Shape;183;p27"/>
          <p:cNvSpPr txBox="1"/>
          <p:nvPr>
            <p:ph idx="4294967295" type="ctrTitle"/>
          </p:nvPr>
        </p:nvSpPr>
        <p:spPr>
          <a:xfrm>
            <a:off x="1081250" y="3370700"/>
            <a:ext cx="10199700" cy="195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DF367F"/>
                </a:solidFill>
              </a:rPr>
              <a:t>WHO</a:t>
            </a:r>
            <a:r>
              <a:rPr lang="en-US" sz="4000">
                <a:solidFill>
                  <a:srgbClr val="543019"/>
                </a:solidFill>
              </a:rPr>
              <a:t> could you donate your 3Ts to?</a:t>
            </a:r>
            <a:br>
              <a:rPr lang="en-US" sz="4000">
                <a:solidFill>
                  <a:srgbClr val="543019"/>
                </a:solidFill>
              </a:rPr>
            </a:br>
            <a:r>
              <a:rPr lang="en-US" sz="4000">
                <a:solidFill>
                  <a:srgbClr val="DF367F"/>
                </a:solidFill>
              </a:rPr>
              <a:t>HOW</a:t>
            </a:r>
            <a:r>
              <a:rPr lang="en-US" sz="4000">
                <a:solidFill>
                  <a:srgbClr val="543019"/>
                </a:solidFill>
              </a:rPr>
              <a:t> could you do it?</a:t>
            </a:r>
            <a:endParaRPr sz="4000">
              <a:solidFill>
                <a:srgbClr val="DF36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-9725" y="1058825"/>
            <a:ext cx="112038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10501800" y="1007250"/>
            <a:ext cx="16902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8"/>
          <p:cNvSpPr txBox="1"/>
          <p:nvPr>
            <p:ph idx="4294967295" type="ctrTitle"/>
          </p:nvPr>
        </p:nvSpPr>
        <p:spPr>
          <a:xfrm>
            <a:off x="204825" y="125400"/>
            <a:ext cx="10199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PROJECT HEART SPOTLIGHT: </a:t>
            </a:r>
            <a:endParaRPr sz="4000">
              <a:solidFill>
                <a:srgbClr val="543019"/>
              </a:solidFill>
            </a:endParaRPr>
          </a:p>
        </p:txBody>
      </p:sp>
      <p:pic>
        <p:nvPicPr>
          <p:cNvPr id="192" name="Google Shape;192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2576" y="4115909"/>
            <a:ext cx="714425" cy="642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 txBox="1"/>
          <p:nvPr/>
        </p:nvSpPr>
        <p:spPr>
          <a:xfrm>
            <a:off x="8478373" y="2006948"/>
            <a:ext cx="32193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-US" sz="218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out how middle school students in Illinois are working to help make global change!</a:t>
            </a:r>
            <a:endParaRPr b="1" sz="218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8"/>
          <p:cNvSpPr txBox="1"/>
          <p:nvPr/>
        </p:nvSpPr>
        <p:spPr>
          <a:xfrm>
            <a:off x="8588032" y="4688397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286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HERE TO PLAY</a:t>
            </a:r>
            <a:endParaRPr sz="100">
              <a:solidFill>
                <a:srgbClr val="543019"/>
              </a:solidFill>
            </a:endParaRPr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156" y="1454929"/>
            <a:ext cx="7577225" cy="4177933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" name="Google Shape;201;p2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202" name="Google Shape;202;p29"/>
          <p:cNvSpPr txBox="1"/>
          <p:nvPr/>
        </p:nvSpPr>
        <p:spPr>
          <a:xfrm>
            <a:off x="-9725" y="1058825"/>
            <a:ext cx="63093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9"/>
          <p:cNvSpPr txBox="1"/>
          <p:nvPr>
            <p:ph idx="4294967295" type="ctrTitle"/>
          </p:nvPr>
        </p:nvSpPr>
        <p:spPr>
          <a:xfrm>
            <a:off x="325000" y="304800"/>
            <a:ext cx="10199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GROUP ACTIVITY: WHAT NEEDS EXIST…</a:t>
            </a:r>
            <a:endParaRPr sz="4000">
              <a:solidFill>
                <a:srgbClr val="543019"/>
              </a:solidFill>
            </a:endParaRPr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00" y="1943350"/>
            <a:ext cx="3030525" cy="24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6225" y="1843113"/>
            <a:ext cx="37338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2625" y="1943350"/>
            <a:ext cx="2676275" cy="2466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>
            <p:ph idx="4294967295" type="ctrTitle"/>
          </p:nvPr>
        </p:nvSpPr>
        <p:spPr>
          <a:xfrm>
            <a:off x="829350" y="4362050"/>
            <a:ext cx="3378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b="0" lang="en-US" sz="2100">
                <a:solidFill>
                  <a:srgbClr val="543019"/>
                </a:solidFill>
              </a:rPr>
              <a:t>LOCALLY</a:t>
            </a:r>
            <a:endParaRPr b="0" sz="2100">
              <a:solidFill>
                <a:srgbClr val="543019"/>
              </a:solidFill>
            </a:endParaRPr>
          </a:p>
        </p:txBody>
      </p:sp>
      <p:sp>
        <p:nvSpPr>
          <p:cNvPr id="208" name="Google Shape;208;p29"/>
          <p:cNvSpPr txBox="1"/>
          <p:nvPr>
            <p:ph idx="4294967295" type="ctrTitle"/>
          </p:nvPr>
        </p:nvSpPr>
        <p:spPr>
          <a:xfrm>
            <a:off x="4584113" y="4362050"/>
            <a:ext cx="3378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b="0" lang="en-US" sz="2100">
                <a:solidFill>
                  <a:srgbClr val="543019"/>
                </a:solidFill>
              </a:rPr>
              <a:t>NATIONALLY</a:t>
            </a:r>
            <a:endParaRPr b="0" sz="2100">
              <a:solidFill>
                <a:srgbClr val="543019"/>
              </a:solidFill>
            </a:endParaRPr>
          </a:p>
        </p:txBody>
      </p:sp>
      <p:sp>
        <p:nvSpPr>
          <p:cNvPr id="209" name="Google Shape;209;p29"/>
          <p:cNvSpPr txBox="1"/>
          <p:nvPr>
            <p:ph idx="4294967295" type="ctrTitle"/>
          </p:nvPr>
        </p:nvSpPr>
        <p:spPr>
          <a:xfrm>
            <a:off x="8161750" y="4409875"/>
            <a:ext cx="33780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b="0" lang="en-US" sz="2100">
                <a:solidFill>
                  <a:srgbClr val="543019"/>
                </a:solidFill>
              </a:rPr>
              <a:t>GLOBALLY</a:t>
            </a:r>
            <a:endParaRPr b="0" sz="2100">
              <a:solidFill>
                <a:srgbClr val="54301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3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pic>
        <p:nvPicPr>
          <p:cNvPr id="216" name="Google Shape;21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2" l="6636" r="2206" t="30059"/>
          <a:stretch/>
        </p:blipFill>
        <p:spPr>
          <a:xfrm>
            <a:off x="6299631" y="38772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217" name="Google Shape;217;p3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6289122" y="333450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218" name="Google Shape;218;p30"/>
          <p:cNvSpPr txBox="1"/>
          <p:nvPr/>
        </p:nvSpPr>
        <p:spPr>
          <a:xfrm>
            <a:off x="-9725" y="1058825"/>
            <a:ext cx="63093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410325" y="811463"/>
            <a:ext cx="5477700" cy="19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22860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WILL</a:t>
            </a:r>
            <a:r>
              <a:rPr b="1" lang="en-US" sz="5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57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b="1" lang="en-US" sz="5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-US" sz="57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DO?</a:t>
            </a:r>
            <a:endParaRPr b="1" sz="57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p3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405972" y="333450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221" name="Google Shape;221;p30"/>
          <p:cNvPicPr preferRelativeResize="0"/>
          <p:nvPr/>
        </p:nvPicPr>
        <p:blipFill rotWithShape="1">
          <a:blip r:embed="rId5">
            <a:alphaModFix/>
          </a:blip>
          <a:srcRect b="6108" l="0" r="0" t="15281"/>
          <a:stretch/>
        </p:blipFill>
        <p:spPr>
          <a:xfrm>
            <a:off x="405975" y="3334500"/>
            <a:ext cx="5477699" cy="2761475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