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 id="2147483672" r:id="rId5"/>
  </p:sldMasterIdLst>
  <p:notesMasterIdLst>
    <p:notesMasterId r:id="rId6"/>
  </p:notesMasterIdLst>
  <p:sldIdLst>
    <p:sldId id="256" r:id="rId7"/>
    <p:sldId id="257" r:id="rId8"/>
    <p:sldId id="258" r:id="rId9"/>
    <p:sldId id="259" r:id="rId10"/>
    <p:sldId id="260" r:id="rId11"/>
  </p:sldIdLst>
  <p:sldSz cy="6858000" cx="12192000"/>
  <p:notesSz cx="6858000" cy="9144000"/>
  <p:embeddedFontLst>
    <p:embeddedFont>
      <p:font typeface="Century Gothic"/>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CenturyGothic-bold.fntdata"/><Relationship Id="rId12" Type="http://schemas.openxmlformats.org/officeDocument/2006/relationships/font" Target="fonts/CenturyGothic-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CenturyGothic-boldItalic.fntdata"/><Relationship Id="rId14" Type="http://schemas.openxmlformats.org/officeDocument/2006/relationships/font" Target="fonts/CenturyGothic-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7eb19eff0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97eb19eff0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fbfd83ab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efbfd83ab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fbfd83ab8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fbfd83ab8_0_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efbfd83ab8_0_1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7eb19eff0_0_3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97eb19eff0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1">
  <p:cSld name="Cover – Generic 1">
    <p:bg>
      <p:bgPr>
        <a:solidFill>
          <a:schemeClr val="lt1"/>
        </a:solidFill>
      </p:bgPr>
    </p:bg>
    <p:spTree>
      <p:nvGrpSpPr>
        <p:cNvPr id="10"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2"/>
          <p:cNvSpPr txBox="1"/>
          <p:nvPr>
            <p:ph type="ctrTitle"/>
          </p:nvPr>
        </p:nvSpPr>
        <p:spPr>
          <a:xfrm>
            <a:off x="653143" y="2708156"/>
            <a:ext cx="10885714" cy="128016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653143" y="4407954"/>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2"/>
          <p:cNvSpPr txBox="1"/>
          <p:nvPr>
            <p:ph idx="2" type="body"/>
          </p:nvPr>
        </p:nvSpPr>
        <p:spPr>
          <a:xfrm>
            <a:off x="3856038" y="6130593"/>
            <a:ext cx="4479925" cy="288441"/>
          </a:xfrm>
          <a:prstGeom prst="rect">
            <a:avLst/>
          </a:prstGeom>
          <a:noFill/>
          <a:ln>
            <a:noFill/>
          </a:ln>
        </p:spPr>
        <p:txBody>
          <a:bodyPr anchorCtr="0" anchor="ctr" bIns="0" lIns="0" spcFirstLastPara="1" rIns="0" wrap="square" tIns="0">
            <a:noAutofit/>
          </a:bodyPr>
          <a:lstStyle>
            <a:lvl1pPr indent="-228600" lvl="0" marL="457200" marR="0" rtl="0" algn="ctr">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15" name="Google Shape;15;p2"/>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2">
  <p:cSld name="Transition – Photo 2">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2"/>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8" name="Google Shape;68;p1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0" name="Google Shape;70;p12"/>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1" name="Google Shape;71;p12"/>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3">
  <p:cSld name="Transition – Photo 3">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3"/>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4" name="Google Shape;74;p13"/>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6" name="Google Shape;76;p13"/>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7" name="Google Shape;77;p13"/>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ansition – Photo 4">
  <p:cSld name="1_Transition – Photo 4">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 name="Google Shape;80;p1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82" name="Google Shape;82;p14"/>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83" name="Google Shape;83;p14"/>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Simple">
  <p:cSld name="End – Simple">
    <p:bg>
      <p:bgPr>
        <a:solidFill>
          <a:schemeClr val="lt1"/>
        </a:solidFill>
      </p:bgPr>
    </p:bg>
    <p:spTree>
      <p:nvGrpSpPr>
        <p:cNvPr id="84" name="Shape 84"/>
        <p:cNvGrpSpPr/>
        <p:nvPr/>
      </p:nvGrpSpPr>
      <p:grpSpPr>
        <a:xfrm>
          <a:off x="0" y="0"/>
          <a:ext cx="0" cy="0"/>
          <a:chOff x="0" y="0"/>
          <a:chExt cx="0" cy="0"/>
        </a:xfrm>
      </p:grpSpPr>
      <p:sp>
        <p:nvSpPr>
          <p:cNvPr id="85" name="Google Shape;85;p15"/>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5"/>
          <p:cNvSpPr txBox="1"/>
          <p:nvPr>
            <p:ph type="ctrTitle"/>
          </p:nvPr>
        </p:nvSpPr>
        <p:spPr>
          <a:xfrm>
            <a:off x="653143" y="3429000"/>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descr="A picture containing logo&#10;&#10;Description automatically generated" id="87" name="Google Shape;87;p15"/>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With subhead">
  <p:cSld name="End – With subhead">
    <p:bg>
      <p:bgPr>
        <a:solidFill>
          <a:schemeClr val="lt1"/>
        </a:solidFill>
      </p:bgPr>
    </p:bg>
    <p:spTree>
      <p:nvGrpSpPr>
        <p:cNvPr id="88" name="Shape 88"/>
        <p:cNvGrpSpPr/>
        <p:nvPr/>
      </p:nvGrpSpPr>
      <p:grpSpPr>
        <a:xfrm>
          <a:off x="0" y="0"/>
          <a:ext cx="0" cy="0"/>
          <a:chOff x="0" y="0"/>
          <a:chExt cx="0" cy="0"/>
        </a:xfrm>
      </p:grpSpPr>
      <p:sp>
        <p:nvSpPr>
          <p:cNvPr id="89" name="Google Shape;89;p16"/>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6"/>
          <p:cNvSpPr txBox="1"/>
          <p:nvPr>
            <p:ph type="ctrTitle"/>
          </p:nvPr>
        </p:nvSpPr>
        <p:spPr>
          <a:xfrm>
            <a:off x="653143" y="2714091"/>
            <a:ext cx="10885800" cy="1125000"/>
          </a:xfrm>
          <a:prstGeom prst="rect">
            <a:avLst/>
          </a:prstGeom>
          <a:noFill/>
          <a:ln>
            <a:noFill/>
          </a:ln>
        </p:spPr>
        <p:txBody>
          <a:bodyPr anchorCtr="0" anchor="b"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p16"/>
          <p:cNvSpPr txBox="1"/>
          <p:nvPr>
            <p:ph idx="1" type="subTitle"/>
          </p:nvPr>
        </p:nvSpPr>
        <p:spPr>
          <a:xfrm>
            <a:off x="2165311" y="4292202"/>
            <a:ext cx="7861500" cy="12756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352F2D"/>
              </a:buClr>
              <a:buSzPts val="2000"/>
              <a:buFont typeface="Arial"/>
              <a:buNone/>
              <a:defRPr b="0" i="0" sz="2000" u="none" cap="none" strike="noStrike">
                <a:solidFill>
                  <a:srgbClr val="352F2D"/>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92" name="Google Shape;92;p16"/>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1" name="Shape 101"/>
        <p:cNvGrpSpPr/>
        <p:nvPr/>
      </p:nvGrpSpPr>
      <p:grpSpPr>
        <a:xfrm>
          <a:off x="0" y="0"/>
          <a:ext cx="0" cy="0"/>
          <a:chOff x="0" y="0"/>
          <a:chExt cx="0" cy="0"/>
        </a:xfrm>
      </p:grpSpPr>
      <p:sp>
        <p:nvSpPr>
          <p:cNvPr id="102" name="Google Shape;102;p18"/>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8"/>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8"/>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6" name="Shape 106"/>
        <p:cNvGrpSpPr/>
        <p:nvPr/>
      </p:nvGrpSpPr>
      <p:grpSpPr>
        <a:xfrm>
          <a:off x="0" y="0"/>
          <a:ext cx="0" cy="0"/>
          <a:chOff x="0" y="0"/>
          <a:chExt cx="0" cy="0"/>
        </a:xfrm>
      </p:grpSpPr>
      <p:sp>
        <p:nvSpPr>
          <p:cNvPr id="107" name="Google Shape;107;p19"/>
          <p:cNvSpPr txBox="1"/>
          <p:nvPr>
            <p:ph idx="1" type="body"/>
          </p:nvPr>
        </p:nvSpPr>
        <p:spPr>
          <a:xfrm>
            <a:off x="613954" y="1493808"/>
            <a:ext cx="5305800" cy="46023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8" name="Google Shape;108;p19"/>
          <p:cNvSpPr txBox="1"/>
          <p:nvPr>
            <p:ph idx="2" type="body"/>
          </p:nvPr>
        </p:nvSpPr>
        <p:spPr>
          <a:xfrm>
            <a:off x="6276703" y="1485900"/>
            <a:ext cx="5305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p1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9"/>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9"/>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2" name="Shape 112"/>
        <p:cNvGrpSpPr/>
        <p:nvPr/>
      </p:nvGrpSpPr>
      <p:grpSpPr>
        <a:xfrm>
          <a:off x="0" y="0"/>
          <a:ext cx="0" cy="0"/>
          <a:chOff x="0" y="0"/>
          <a:chExt cx="0" cy="0"/>
        </a:xfrm>
      </p:grpSpPr>
      <p:sp>
        <p:nvSpPr>
          <p:cNvPr id="113" name="Google Shape;113;p20"/>
          <p:cNvSpPr txBox="1"/>
          <p:nvPr>
            <p:ph idx="1" type="body"/>
          </p:nvPr>
        </p:nvSpPr>
        <p:spPr>
          <a:xfrm>
            <a:off x="609600" y="1504118"/>
            <a:ext cx="5305800" cy="3420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4" name="Google Shape;114;p20"/>
          <p:cNvSpPr txBox="1"/>
          <p:nvPr>
            <p:ph idx="2" type="body"/>
          </p:nvPr>
        </p:nvSpPr>
        <p:spPr>
          <a:xfrm>
            <a:off x="609600"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p20"/>
          <p:cNvSpPr txBox="1"/>
          <p:nvPr>
            <p:ph idx="3" type="body"/>
          </p:nvPr>
        </p:nvSpPr>
        <p:spPr>
          <a:xfrm>
            <a:off x="6276703" y="1504118"/>
            <a:ext cx="5305800" cy="3474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6" name="Google Shape;116;p20"/>
          <p:cNvSpPr txBox="1"/>
          <p:nvPr>
            <p:ph idx="4" type="body"/>
          </p:nvPr>
        </p:nvSpPr>
        <p:spPr>
          <a:xfrm>
            <a:off x="6276703"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0"/>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20"/>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0" name="Shape 120"/>
        <p:cNvGrpSpPr/>
        <p:nvPr/>
      </p:nvGrpSpPr>
      <p:grpSpPr>
        <a:xfrm>
          <a:off x="0" y="0"/>
          <a:ext cx="0" cy="0"/>
          <a:chOff x="0" y="0"/>
          <a:chExt cx="0" cy="0"/>
        </a:xfrm>
      </p:grpSpPr>
      <p:sp>
        <p:nvSpPr>
          <p:cNvPr id="121" name="Google Shape;121;p2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1"/>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1"/>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2"/>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2"/>
          <p:cNvSpPr/>
          <p:nvPr/>
        </p:nvSpPr>
        <p:spPr>
          <a:xfrm>
            <a:off x="0" y="836762"/>
            <a:ext cx="12192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2">
  <p:cSld name="Cover – Generic 2">
    <p:bg>
      <p:bgPr>
        <a:solidFill>
          <a:schemeClr val="dk2"/>
        </a:solidFill>
      </p:bgPr>
    </p:bg>
    <p:spTree>
      <p:nvGrpSpPr>
        <p:cNvPr id="16"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ctrTitle"/>
          </p:nvPr>
        </p:nvSpPr>
        <p:spPr>
          <a:xfrm>
            <a:off x="609600" y="1605788"/>
            <a:ext cx="6406342" cy="2161722"/>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609600" y="4035865"/>
            <a:ext cx="6406342"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 name="Google Shape;20;p3"/>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1" name="Google Shape;21;p3"/>
          <p:cNvPicPr preferRelativeResize="0"/>
          <p:nvPr/>
        </p:nvPicPr>
        <p:blipFill rotWithShape="1">
          <a:blip r:embed="rId2">
            <a:alphaModFix/>
          </a:blip>
          <a:srcRect b="0" l="0" r="0" t="0"/>
          <a:stretch/>
        </p:blipFill>
        <p:spPr>
          <a:xfrm>
            <a:off x="8835639" y="3205223"/>
            <a:ext cx="2441418" cy="4475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p:cSld name="Photo – 1">
    <p:spTree>
      <p:nvGrpSpPr>
        <p:cNvPr id="128" name="Shape 128"/>
        <p:cNvGrpSpPr/>
        <p:nvPr/>
      </p:nvGrpSpPr>
      <p:grpSpPr>
        <a:xfrm>
          <a:off x="0" y="0"/>
          <a:ext cx="0" cy="0"/>
          <a:chOff x="0" y="0"/>
          <a:chExt cx="0" cy="0"/>
        </a:xfrm>
      </p:grpSpPr>
      <p:sp>
        <p:nvSpPr>
          <p:cNvPr id="129" name="Google Shape;129;p23"/>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23"/>
          <p:cNvSpPr txBox="1"/>
          <p:nvPr>
            <p:ph idx="1" type="body"/>
          </p:nvPr>
        </p:nvSpPr>
        <p:spPr>
          <a:xfrm>
            <a:off x="618226" y="1485900"/>
            <a:ext cx="5477700" cy="4496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1" name="Google Shape;131;p23"/>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23"/>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3"/>
          <p:cNvSpPr/>
          <p:nvPr>
            <p:ph idx="2" type="pic"/>
          </p:nvPr>
        </p:nvSpPr>
        <p:spPr>
          <a:xfrm>
            <a:off x="6383547" y="312973"/>
            <a:ext cx="5486400" cy="5669400"/>
          </a:xfrm>
          <a:prstGeom prst="rect">
            <a:avLst/>
          </a:prstGeom>
          <a:solidFill>
            <a:srgbClr val="E5E5E5"/>
          </a:solidFill>
          <a:ln>
            <a:noFill/>
          </a:ln>
        </p:spPr>
      </p:sp>
      <p:sp>
        <p:nvSpPr>
          <p:cNvPr id="134" name="Google Shape;134;p23"/>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p:cSld name="Photo – 2">
    <p:spTree>
      <p:nvGrpSpPr>
        <p:cNvPr id="135" name="Shape 135"/>
        <p:cNvGrpSpPr/>
        <p:nvPr/>
      </p:nvGrpSpPr>
      <p:grpSpPr>
        <a:xfrm>
          <a:off x="0" y="0"/>
          <a:ext cx="0" cy="0"/>
          <a:chOff x="0" y="0"/>
          <a:chExt cx="0" cy="0"/>
        </a:xfrm>
      </p:grpSpPr>
      <p:sp>
        <p:nvSpPr>
          <p:cNvPr id="136" name="Google Shape;136;p24"/>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24"/>
          <p:cNvSpPr txBox="1"/>
          <p:nvPr>
            <p:ph idx="1" type="body"/>
          </p:nvPr>
        </p:nvSpPr>
        <p:spPr>
          <a:xfrm>
            <a:off x="618226" y="1485900"/>
            <a:ext cx="5477700" cy="4535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p2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4"/>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4"/>
          <p:cNvSpPr/>
          <p:nvPr>
            <p:ph idx="2" type="pic"/>
          </p:nvPr>
        </p:nvSpPr>
        <p:spPr>
          <a:xfrm>
            <a:off x="6383546" y="312973"/>
            <a:ext cx="5486400" cy="2761500"/>
          </a:xfrm>
          <a:prstGeom prst="rect">
            <a:avLst/>
          </a:prstGeom>
          <a:solidFill>
            <a:srgbClr val="E5E5E5"/>
          </a:solidFill>
          <a:ln>
            <a:noFill/>
          </a:ln>
        </p:spPr>
      </p:sp>
      <p:sp>
        <p:nvSpPr>
          <p:cNvPr id="141" name="Google Shape;141;p24"/>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24"/>
          <p:cNvSpPr/>
          <p:nvPr>
            <p:ph idx="3" type="pic"/>
          </p:nvPr>
        </p:nvSpPr>
        <p:spPr>
          <a:xfrm>
            <a:off x="6383547" y="3259750"/>
            <a:ext cx="5486400" cy="2761500"/>
          </a:xfrm>
          <a:prstGeom prst="rect">
            <a:avLst/>
          </a:prstGeom>
          <a:solidFill>
            <a:srgbClr val="E5E5E5"/>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4">
  <p:cSld name="Photo – 4">
    <p:spTree>
      <p:nvGrpSpPr>
        <p:cNvPr id="143" name="Shape 143"/>
        <p:cNvGrpSpPr/>
        <p:nvPr/>
      </p:nvGrpSpPr>
      <p:grpSpPr>
        <a:xfrm>
          <a:off x="0" y="0"/>
          <a:ext cx="0" cy="0"/>
          <a:chOff x="0" y="0"/>
          <a:chExt cx="0" cy="0"/>
        </a:xfrm>
      </p:grpSpPr>
      <p:sp>
        <p:nvSpPr>
          <p:cNvPr id="144" name="Google Shape;144;p25"/>
          <p:cNvSpPr/>
          <p:nvPr/>
        </p:nvSpPr>
        <p:spPr>
          <a:xfrm>
            <a:off x="6096000" y="900287"/>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25"/>
          <p:cNvSpPr txBox="1"/>
          <p:nvPr>
            <p:ph idx="1" type="body"/>
          </p:nvPr>
        </p:nvSpPr>
        <p:spPr>
          <a:xfrm>
            <a:off x="618226" y="1485900"/>
            <a:ext cx="54777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p25"/>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25"/>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5"/>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5"/>
          <p:cNvSpPr/>
          <p:nvPr>
            <p:ph idx="2" type="pic"/>
          </p:nvPr>
        </p:nvSpPr>
        <p:spPr>
          <a:xfrm>
            <a:off x="6383547" y="312973"/>
            <a:ext cx="2651700" cy="2743200"/>
          </a:xfrm>
          <a:prstGeom prst="rect">
            <a:avLst/>
          </a:prstGeom>
          <a:solidFill>
            <a:srgbClr val="E5E5E5"/>
          </a:solidFill>
          <a:ln>
            <a:noFill/>
          </a:ln>
        </p:spPr>
      </p:sp>
      <p:sp>
        <p:nvSpPr>
          <p:cNvPr id="150" name="Google Shape;150;p25"/>
          <p:cNvSpPr/>
          <p:nvPr>
            <p:ph idx="3" type="pic"/>
          </p:nvPr>
        </p:nvSpPr>
        <p:spPr>
          <a:xfrm>
            <a:off x="9218187" y="312973"/>
            <a:ext cx="2651700" cy="2743200"/>
          </a:xfrm>
          <a:prstGeom prst="rect">
            <a:avLst/>
          </a:prstGeom>
          <a:solidFill>
            <a:srgbClr val="E5E5E5"/>
          </a:solidFill>
          <a:ln>
            <a:noFill/>
          </a:ln>
        </p:spPr>
      </p:sp>
      <p:sp>
        <p:nvSpPr>
          <p:cNvPr id="151" name="Google Shape;151;p25"/>
          <p:cNvSpPr/>
          <p:nvPr>
            <p:ph idx="4" type="pic"/>
          </p:nvPr>
        </p:nvSpPr>
        <p:spPr>
          <a:xfrm>
            <a:off x="6383547" y="3239053"/>
            <a:ext cx="2651700" cy="2743200"/>
          </a:xfrm>
          <a:prstGeom prst="rect">
            <a:avLst/>
          </a:prstGeom>
          <a:solidFill>
            <a:srgbClr val="E5E5E5"/>
          </a:solidFill>
          <a:ln>
            <a:noFill/>
          </a:ln>
        </p:spPr>
      </p:sp>
      <p:sp>
        <p:nvSpPr>
          <p:cNvPr id="152" name="Google Shape;152;p25"/>
          <p:cNvSpPr/>
          <p:nvPr>
            <p:ph idx="5" type="pic"/>
          </p:nvPr>
        </p:nvSpPr>
        <p:spPr>
          <a:xfrm>
            <a:off x="9218187" y="3239053"/>
            <a:ext cx="2651700" cy="2743200"/>
          </a:xfrm>
          <a:prstGeom prst="rect">
            <a:avLst/>
          </a:prstGeom>
          <a:solidFill>
            <a:srgbClr val="E5E5E5"/>
          </a:solid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1">
  <p:cSld name="Cover – Photo 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4"/>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 name="Google Shape;26;p4"/>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7" name="Google Shape;27;p4"/>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2">
  <p:cSld name="Cover – Photo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2" name="Google Shape;32;p5"/>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3" name="Google Shape;33;p5"/>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3">
  <p:cSld name="Cover – Photo 3">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6"/>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8" name="Google Shape;38;p6"/>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9" name="Google Shape;39;p6"/>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Photo 4">
  <p:cSld name="1_Cover – Photo 4">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7"/>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4" name="Google Shape;44;p7"/>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45" name="Google Shape;45;p7"/>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rown">
  <p:cSld name="Transition – Brown">
    <p:bg>
      <p:bgPr>
        <a:solidFill>
          <a:schemeClr val="dk1"/>
        </a:solidFill>
      </p:bgPr>
    </p:bg>
    <p:spTree>
      <p:nvGrpSpPr>
        <p:cNvPr id="48" name="Shape 48"/>
        <p:cNvGrpSpPr/>
        <p:nvPr/>
      </p:nvGrpSpPr>
      <p:grpSpPr>
        <a:xfrm>
          <a:off x="0" y="0"/>
          <a:ext cx="0" cy="0"/>
          <a:chOff x="0" y="0"/>
          <a:chExt cx="0" cy="0"/>
        </a:xfrm>
      </p:grpSpPr>
      <p:sp>
        <p:nvSpPr>
          <p:cNvPr id="49" name="Google Shape;49;p9"/>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0" name="Google Shape;50;p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2F2F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2F2F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2F2F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2F2F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2F2F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2F2F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2F2F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2F2F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2F2F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52" name="Google Shape;52;p9"/>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3" name="Google Shape;53;p9"/>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ink">
  <p:cSld name="Transition – Pink">
    <p:bg>
      <p:bgPr>
        <a:solidFill>
          <a:schemeClr val="dk2"/>
        </a:solidFill>
      </p:bgPr>
    </p:bg>
    <p:spTree>
      <p:nvGrpSpPr>
        <p:cNvPr id="54" name="Shape 54"/>
        <p:cNvGrpSpPr/>
        <p:nvPr/>
      </p:nvGrpSpPr>
      <p:grpSpPr>
        <a:xfrm>
          <a:off x="0" y="0"/>
          <a:ext cx="0" cy="0"/>
          <a:chOff x="0" y="0"/>
          <a:chExt cx="0" cy="0"/>
        </a:xfrm>
      </p:grpSpPr>
      <p:sp>
        <p:nvSpPr>
          <p:cNvPr id="55" name="Google Shape;55;p1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AD7E3"/>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AD7E3"/>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AD7E3"/>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AD7E3"/>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AD7E3"/>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AD7E3"/>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AD7E3"/>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AD7E3"/>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AD7E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7" name="Google Shape;57;p10"/>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0"/>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9" name="Google Shape;59;p10"/>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1">
  <p:cSld name="Transition – Photo 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 name="Google Shape;62;p1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64" name="Google Shape;64;p11"/>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65" name="Google Shape;65;p11"/>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1.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2.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7"/>
          <p:cNvSpPr/>
          <p:nvPr/>
        </p:nvSpPr>
        <p:spPr>
          <a:xfrm>
            <a:off x="0" y="6400800"/>
            <a:ext cx="12192000"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7"/>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Century Gothic"/>
              <a:buNone/>
              <a:defRPr b="1" i="0" sz="32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6" name="Google Shape;96;p17"/>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406400" lvl="0" marL="457200" marR="0" rtl="0" algn="l">
              <a:lnSpc>
                <a:spcPct val="110000"/>
              </a:lnSpc>
              <a:spcBef>
                <a:spcPts val="1000"/>
              </a:spcBef>
              <a:spcAft>
                <a:spcPts val="0"/>
              </a:spcAft>
              <a:buClr>
                <a:srgbClr val="59514C"/>
              </a:buClr>
              <a:buSzPts val="2800"/>
              <a:buFont typeface="Arial"/>
              <a:buChar char="•"/>
              <a:defRPr b="0" i="0" sz="2800" u="none" cap="none" strike="noStrike">
                <a:solidFill>
                  <a:srgbClr val="59514C"/>
                </a:solidFill>
                <a:latin typeface="Century Gothic"/>
                <a:ea typeface="Century Gothic"/>
                <a:cs typeface="Century Gothic"/>
                <a:sym typeface="Century Gothic"/>
              </a:defRPr>
            </a:lvl1pPr>
            <a:lvl2pPr indent="-381000" lvl="1" marL="914400" marR="0" rtl="0" algn="l">
              <a:lnSpc>
                <a:spcPct val="110000"/>
              </a:lnSpc>
              <a:spcBef>
                <a:spcPts val="500"/>
              </a:spcBef>
              <a:spcAft>
                <a:spcPts val="0"/>
              </a:spcAft>
              <a:buClr>
                <a:srgbClr val="59514C"/>
              </a:buClr>
              <a:buSzPts val="2400"/>
              <a:buFont typeface="Arial"/>
              <a:buChar char="•"/>
              <a:defRPr b="0" i="0" sz="2400" u="none" cap="none" strike="noStrike">
                <a:solidFill>
                  <a:srgbClr val="59514C"/>
                </a:solidFill>
                <a:latin typeface="Century Gothic"/>
                <a:ea typeface="Century Gothic"/>
                <a:cs typeface="Century Gothic"/>
                <a:sym typeface="Century Gothic"/>
              </a:defRPr>
            </a:lvl2pPr>
            <a:lvl3pPr indent="-355600" lvl="2" marL="1371600" marR="0" rtl="0" algn="l">
              <a:lnSpc>
                <a:spcPct val="110000"/>
              </a:lnSpc>
              <a:spcBef>
                <a:spcPts val="500"/>
              </a:spcBef>
              <a:spcAft>
                <a:spcPts val="0"/>
              </a:spcAft>
              <a:buClr>
                <a:srgbClr val="59514C"/>
              </a:buClr>
              <a:buSzPts val="2000"/>
              <a:buFont typeface="Arial"/>
              <a:buChar char="•"/>
              <a:defRPr b="0" i="0" sz="2000" u="none" cap="none" strike="noStrike">
                <a:solidFill>
                  <a:srgbClr val="59514C"/>
                </a:solidFill>
                <a:latin typeface="Century Gothic"/>
                <a:ea typeface="Century Gothic"/>
                <a:cs typeface="Century Gothic"/>
                <a:sym typeface="Century Gothic"/>
              </a:defRPr>
            </a:lvl3pPr>
            <a:lvl4pPr indent="-342900" lvl="3" marL="1828800" marR="0" rtl="0" algn="l">
              <a:lnSpc>
                <a:spcPct val="110000"/>
              </a:lnSpc>
              <a:spcBef>
                <a:spcPts val="500"/>
              </a:spcBef>
              <a:spcAft>
                <a:spcPts val="0"/>
              </a:spcAft>
              <a:buClr>
                <a:srgbClr val="59514C"/>
              </a:buClr>
              <a:buSzPts val="1800"/>
              <a:buFont typeface="Arial"/>
              <a:buChar char="•"/>
              <a:defRPr b="0" i="0" sz="1800" u="none" cap="none" strike="noStrike">
                <a:solidFill>
                  <a:srgbClr val="59514C"/>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7"/>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958C83"/>
              </a:buClr>
              <a:buSzPts val="800"/>
              <a:buFont typeface="Arial"/>
              <a:buNone/>
              <a:defRPr b="0" i="0" sz="800" u="none" cap="none" strike="noStrike">
                <a:solidFill>
                  <a:srgbClr val="958C8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99" name="Google Shape;99;p17"/>
          <p:cNvCxnSpPr/>
          <p:nvPr/>
        </p:nvCxnSpPr>
        <p:spPr>
          <a:xfrm>
            <a:off x="0" y="1292531"/>
            <a:ext cx="12192000" cy="0"/>
          </a:xfrm>
          <a:prstGeom prst="straightConnector1">
            <a:avLst/>
          </a:prstGeom>
          <a:noFill/>
          <a:ln cap="flat" cmpd="sng" w="11425">
            <a:solidFill>
              <a:schemeClr val="dk2"/>
            </a:solidFill>
            <a:prstDash val="solid"/>
            <a:miter lim="800000"/>
            <a:headEnd len="sm" w="sm" type="none"/>
            <a:tailEnd len="sm" w="sm" type="none"/>
          </a:ln>
        </p:spPr>
      </p:cxnSp>
      <p:pic>
        <p:nvPicPr>
          <p:cNvPr descr="A picture containing text, clipart&#10;&#10;Description automatically generated" id="100" name="Google Shape;100;p17"/>
          <p:cNvPicPr preferRelativeResize="0"/>
          <p:nvPr/>
        </p:nvPicPr>
        <p:blipFill rotWithShape="1">
          <a:blip r:embed="rId1">
            <a:alphaModFix/>
          </a:blip>
          <a:srcRect b="0" l="0" r="0" t="0"/>
          <a:stretch/>
        </p:blipFill>
        <p:spPr>
          <a:xfrm>
            <a:off x="609600" y="6515846"/>
            <a:ext cx="1455162" cy="2667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4">
          <p15:clr>
            <a:srgbClr val="F26B43"/>
          </p15:clr>
        </p15:guide>
        <p15:guide id="2" pos="384">
          <p15:clr>
            <a:srgbClr val="F26B43"/>
          </p15:clr>
        </p15:guide>
        <p15:guide id="3" pos="7296">
          <p15:clr>
            <a:srgbClr val="F26B43"/>
          </p15:clr>
        </p15:guide>
        <p15:guide id="4" orient="horz" pos="936">
          <p15:clr>
            <a:srgbClr val="F26B43"/>
          </p15:clr>
        </p15:guide>
        <p15:guide id="5" orient="horz" pos="192">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RPqf5VYQklQ&amp;t=1s"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ctrTitle"/>
          </p:nvPr>
        </p:nvSpPr>
        <p:spPr>
          <a:xfrm>
            <a:off x="653143" y="2999581"/>
            <a:ext cx="10885800" cy="12801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1"/>
              </a:buClr>
              <a:buSzPts val="4400"/>
              <a:buFont typeface="Century Gothic"/>
              <a:buNone/>
            </a:pPr>
            <a:r>
              <a:rPr lang="en-US"/>
              <a:t>LESSON 2 - EVALUATING PHILANTHROPY</a:t>
            </a:r>
            <a:endParaRPr/>
          </a:p>
        </p:txBody>
      </p:sp>
      <p:pic>
        <p:nvPicPr>
          <p:cNvPr id="159" name="Google Shape;159;p26">
            <a:hlinkClick r:id="rId3"/>
          </p:cNvPr>
          <p:cNvPicPr preferRelativeResize="0"/>
          <p:nvPr/>
        </p:nvPicPr>
        <p:blipFill>
          <a:blip r:embed="rId4">
            <a:alphaModFix/>
          </a:blip>
          <a:stretch>
            <a:fillRect/>
          </a:stretch>
        </p:blipFill>
        <p:spPr>
          <a:xfrm>
            <a:off x="5384750" y="4429525"/>
            <a:ext cx="1422600" cy="852425"/>
          </a:xfrm>
          <a:prstGeom prst="rect">
            <a:avLst/>
          </a:prstGeom>
          <a:noFill/>
          <a:ln>
            <a:noFill/>
          </a:ln>
        </p:spPr>
      </p:pic>
      <p:sp>
        <p:nvSpPr>
          <p:cNvPr id="160" name="Google Shape;160;p26"/>
          <p:cNvSpPr txBox="1"/>
          <p:nvPr/>
        </p:nvSpPr>
        <p:spPr>
          <a:xfrm>
            <a:off x="5333450" y="5109525"/>
            <a:ext cx="15252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43019"/>
                </a:solidFill>
                <a:latin typeface="Century Gothic"/>
                <a:ea typeface="Century Gothic"/>
                <a:cs typeface="Century Gothic"/>
                <a:sym typeface="Century Gothic"/>
              </a:rPr>
              <a:t>CLICK TO PLAY!</a:t>
            </a:r>
            <a:endParaRPr>
              <a:solidFill>
                <a:srgbClr val="543019"/>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ctrTitle"/>
          </p:nvPr>
        </p:nvSpPr>
        <p:spPr>
          <a:xfrm>
            <a:off x="653150" y="2488874"/>
            <a:ext cx="10885800" cy="1377300"/>
          </a:xfrm>
          <a:prstGeom prst="rect">
            <a:avLst/>
          </a:prstGeom>
          <a:noFill/>
          <a:ln>
            <a:noFill/>
          </a:ln>
        </p:spPr>
        <p:txBody>
          <a:bodyPr anchorCtr="0" anchor="ctr" bIns="0" lIns="0" spcFirstLastPara="1" rIns="0" wrap="square" tIns="0">
            <a:normAutofit fontScale="90000"/>
          </a:bodyPr>
          <a:lstStyle/>
          <a:p>
            <a:pPr indent="0" lvl="0" marL="0" rtl="0" algn="ctr">
              <a:lnSpc>
                <a:spcPct val="100000"/>
              </a:lnSpc>
              <a:spcBef>
                <a:spcPts val="0"/>
              </a:spcBef>
              <a:spcAft>
                <a:spcPts val="0"/>
              </a:spcAft>
              <a:buClr>
                <a:schemeClr val="lt2"/>
              </a:buClr>
              <a:buSzPct val="69109"/>
              <a:buFont typeface="Century Gothic"/>
              <a:buNone/>
            </a:pPr>
            <a:r>
              <a:rPr lang="en-US"/>
              <a:t>WHAT IS EFFECTIVE </a:t>
            </a:r>
            <a:br>
              <a:rPr lang="en-US"/>
            </a:br>
            <a:r>
              <a:rPr lang="en-US" sz="6366">
                <a:solidFill>
                  <a:srgbClr val="DF367F"/>
                </a:solidFill>
              </a:rPr>
              <a:t>PHILANTHROPY?</a:t>
            </a:r>
            <a:endParaRPr sz="6366">
              <a:solidFill>
                <a:srgbClr val="DF367F"/>
              </a:solidFill>
            </a:endParaRPr>
          </a:p>
        </p:txBody>
      </p:sp>
      <p:sp>
        <p:nvSpPr>
          <p:cNvPr id="166" name="Google Shape;166;p2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2" name="Google Shape;172;p28"/>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958C83"/>
              </a:buClr>
              <a:buSzPts val="800"/>
              <a:buFont typeface="Arial"/>
              <a:buNone/>
            </a:pPr>
            <a:r>
              <a:rPr lang="en-US"/>
              <a:t>Otter Products, LLC Confidential and Proprietary Information </a:t>
            </a:r>
            <a:endParaRPr/>
          </a:p>
        </p:txBody>
      </p:sp>
      <p:sp>
        <p:nvSpPr>
          <p:cNvPr id="173" name="Google Shape;173;p28"/>
          <p:cNvSpPr txBox="1"/>
          <p:nvPr/>
        </p:nvSpPr>
        <p:spPr>
          <a:xfrm>
            <a:off x="409825" y="2263900"/>
            <a:ext cx="3267900" cy="19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543019"/>
                </a:solidFill>
                <a:latin typeface="Century Gothic"/>
                <a:ea typeface="Century Gothic"/>
                <a:cs typeface="Century Gothic"/>
                <a:sym typeface="Century Gothic"/>
              </a:rPr>
              <a:t>The American Cancer Society works to improve the lives of people with cancer and their families through advocacy, research, and patient support to ensure everyone has an </a:t>
            </a:r>
            <a:r>
              <a:rPr lang="en-US" sz="1800">
                <a:solidFill>
                  <a:srgbClr val="543019"/>
                </a:solidFill>
                <a:latin typeface="Century Gothic"/>
                <a:ea typeface="Century Gothic"/>
                <a:cs typeface="Century Gothic"/>
                <a:sym typeface="Century Gothic"/>
              </a:rPr>
              <a:t>opportunity</a:t>
            </a:r>
            <a:r>
              <a:rPr lang="en-US" sz="1800">
                <a:solidFill>
                  <a:srgbClr val="543019"/>
                </a:solidFill>
                <a:latin typeface="Century Gothic"/>
                <a:ea typeface="Century Gothic"/>
                <a:cs typeface="Century Gothic"/>
                <a:sym typeface="Century Gothic"/>
              </a:rPr>
              <a:t> to prevent, detect, treat, and survive cancer.</a:t>
            </a:r>
            <a:endParaRPr sz="1800">
              <a:solidFill>
                <a:srgbClr val="543019"/>
              </a:solidFill>
              <a:latin typeface="Century Gothic"/>
              <a:ea typeface="Century Gothic"/>
              <a:cs typeface="Century Gothic"/>
              <a:sym typeface="Century Gothic"/>
            </a:endParaRPr>
          </a:p>
        </p:txBody>
      </p:sp>
      <p:sp>
        <p:nvSpPr>
          <p:cNvPr id="174" name="Google Shape;174;p28"/>
          <p:cNvSpPr txBox="1"/>
          <p:nvPr/>
        </p:nvSpPr>
        <p:spPr>
          <a:xfrm>
            <a:off x="8237750" y="2288025"/>
            <a:ext cx="3515400" cy="22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543019"/>
                </a:solidFill>
                <a:latin typeface="Century Gothic"/>
                <a:ea typeface="Century Gothic"/>
                <a:cs typeface="Century Gothic"/>
                <a:sym typeface="Century Gothic"/>
              </a:rPr>
              <a:t>The American Society for the Prevention of Cruelty to Animals works to save animals from dogfighting, puppy mills, hoarding and other cruelty situations. They provide animals with medical care, behavioral rehabilitation, and help thousands of animals find loving homes every year.</a:t>
            </a:r>
            <a:endParaRPr sz="1800">
              <a:solidFill>
                <a:srgbClr val="543019"/>
              </a:solidFill>
              <a:latin typeface="Century Gothic"/>
              <a:ea typeface="Century Gothic"/>
              <a:cs typeface="Century Gothic"/>
              <a:sym typeface="Century Gothic"/>
            </a:endParaRPr>
          </a:p>
        </p:txBody>
      </p:sp>
      <p:sp>
        <p:nvSpPr>
          <p:cNvPr id="175" name="Google Shape;175;p28"/>
          <p:cNvSpPr txBox="1"/>
          <p:nvPr/>
        </p:nvSpPr>
        <p:spPr>
          <a:xfrm>
            <a:off x="4301088" y="2288025"/>
            <a:ext cx="3589800" cy="19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543019"/>
                </a:solidFill>
                <a:latin typeface="Century Gothic"/>
                <a:ea typeface="Century Gothic"/>
                <a:cs typeface="Century Gothic"/>
                <a:sym typeface="Century Gothic"/>
              </a:rPr>
              <a:t>American Red Cross volunteers and staff work to deliver vital services - from providing relief and support to those in crisis, to helping you be prepared to respond in emergencies. They feed and provide comfort to people affected by disasters, supply about 40% of the nation’s blood, teach skills that save lives and support veterans.</a:t>
            </a:r>
            <a:endParaRPr sz="1800">
              <a:solidFill>
                <a:srgbClr val="543019"/>
              </a:solidFill>
              <a:latin typeface="Century Gothic"/>
              <a:ea typeface="Century Gothic"/>
              <a:cs typeface="Century Gothic"/>
              <a:sym typeface="Century Gothic"/>
            </a:endParaRPr>
          </a:p>
        </p:txBody>
      </p:sp>
      <p:pic>
        <p:nvPicPr>
          <p:cNvPr id="176" name="Google Shape;176;p28"/>
          <p:cNvPicPr preferRelativeResize="0"/>
          <p:nvPr/>
        </p:nvPicPr>
        <p:blipFill>
          <a:blip r:embed="rId3">
            <a:alphaModFix/>
          </a:blip>
          <a:stretch>
            <a:fillRect/>
          </a:stretch>
        </p:blipFill>
        <p:spPr>
          <a:xfrm>
            <a:off x="792388" y="750538"/>
            <a:ext cx="2460173" cy="1360427"/>
          </a:xfrm>
          <a:prstGeom prst="rect">
            <a:avLst/>
          </a:prstGeom>
          <a:noFill/>
          <a:ln>
            <a:noFill/>
          </a:ln>
        </p:spPr>
      </p:pic>
      <p:pic>
        <p:nvPicPr>
          <p:cNvPr id="177" name="Google Shape;177;p28"/>
          <p:cNvPicPr preferRelativeResize="0"/>
          <p:nvPr/>
        </p:nvPicPr>
        <p:blipFill>
          <a:blip r:embed="rId4">
            <a:alphaModFix/>
          </a:blip>
          <a:stretch>
            <a:fillRect/>
          </a:stretch>
        </p:blipFill>
        <p:spPr>
          <a:xfrm>
            <a:off x="8693163" y="750538"/>
            <a:ext cx="2515536" cy="1408700"/>
          </a:xfrm>
          <a:prstGeom prst="rect">
            <a:avLst/>
          </a:prstGeom>
          <a:noFill/>
          <a:ln>
            <a:noFill/>
          </a:ln>
        </p:spPr>
      </p:pic>
      <p:pic>
        <p:nvPicPr>
          <p:cNvPr id="178" name="Google Shape;178;p28"/>
          <p:cNvPicPr preferRelativeResize="0"/>
          <p:nvPr/>
        </p:nvPicPr>
        <p:blipFill>
          <a:blip r:embed="rId5">
            <a:alphaModFix/>
          </a:blip>
          <a:stretch>
            <a:fillRect/>
          </a:stretch>
        </p:blipFill>
        <p:spPr>
          <a:xfrm>
            <a:off x="4301088" y="698625"/>
            <a:ext cx="3472375" cy="15745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idx="12" type="sldNum"/>
          </p:nvPr>
        </p:nvSpPr>
        <p:spPr>
          <a:xfrm>
            <a:off x="11194212" y="6455464"/>
            <a:ext cx="3882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5" name="Google Shape;185;p29"/>
          <p:cNvPicPr preferRelativeResize="0"/>
          <p:nvPr/>
        </p:nvPicPr>
        <p:blipFill>
          <a:blip r:embed="rId3">
            <a:alphaModFix/>
          </a:blip>
          <a:stretch>
            <a:fillRect/>
          </a:stretch>
        </p:blipFill>
        <p:spPr>
          <a:xfrm>
            <a:off x="1463637" y="1287850"/>
            <a:ext cx="3797950" cy="4950325"/>
          </a:xfrm>
          <a:prstGeom prst="rect">
            <a:avLst/>
          </a:prstGeom>
          <a:noFill/>
          <a:ln>
            <a:noFill/>
          </a:ln>
        </p:spPr>
      </p:pic>
      <p:pic>
        <p:nvPicPr>
          <p:cNvPr id="186" name="Google Shape;186;p29"/>
          <p:cNvPicPr preferRelativeResize="0"/>
          <p:nvPr/>
        </p:nvPicPr>
        <p:blipFill>
          <a:blip r:embed="rId4">
            <a:alphaModFix/>
          </a:blip>
          <a:stretch>
            <a:fillRect/>
          </a:stretch>
        </p:blipFill>
        <p:spPr>
          <a:xfrm>
            <a:off x="6930411" y="1287488"/>
            <a:ext cx="3797950" cy="4951043"/>
          </a:xfrm>
          <a:prstGeom prst="rect">
            <a:avLst/>
          </a:prstGeom>
          <a:noFill/>
          <a:ln>
            <a:noFill/>
          </a:ln>
        </p:spPr>
      </p:pic>
      <p:sp>
        <p:nvSpPr>
          <p:cNvPr id="187" name="Google Shape;187;p29"/>
          <p:cNvSpPr txBox="1"/>
          <p:nvPr>
            <p:ph idx="4294967295" type="title"/>
          </p:nvPr>
        </p:nvSpPr>
        <p:spPr>
          <a:xfrm>
            <a:off x="618225" y="184575"/>
            <a:ext cx="10964100" cy="9966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chemeClr val="lt1"/>
              </a:buClr>
              <a:buSzPts val="4400"/>
              <a:buFont typeface="Century Gothic"/>
              <a:buNone/>
            </a:pPr>
            <a:r>
              <a:rPr lang="en-US" sz="3300">
                <a:solidFill>
                  <a:srgbClr val="543019"/>
                </a:solidFill>
              </a:rPr>
              <a:t>NOW CHOOSE YOUR OWN CRITERIA AND THREE NONPROFITS - ONE LOCAL, NATIONAL, AND GLOBAL</a:t>
            </a:r>
            <a:endParaRPr sz="2100">
              <a:solidFill>
                <a:srgbClr val="543019"/>
              </a:solidFill>
            </a:endParaRPr>
          </a:p>
        </p:txBody>
      </p:sp>
      <p:cxnSp>
        <p:nvCxnSpPr>
          <p:cNvPr id="188" name="Google Shape;188;p29"/>
          <p:cNvCxnSpPr/>
          <p:nvPr/>
        </p:nvCxnSpPr>
        <p:spPr>
          <a:xfrm>
            <a:off x="6614513" y="1840300"/>
            <a:ext cx="799200" cy="354300"/>
          </a:xfrm>
          <a:prstGeom prst="straightConnector1">
            <a:avLst/>
          </a:prstGeom>
          <a:noFill/>
          <a:ln cap="flat" cmpd="sng" w="9525">
            <a:solidFill>
              <a:srgbClr val="543019"/>
            </a:solidFill>
            <a:prstDash val="solid"/>
            <a:round/>
            <a:headEnd len="med" w="med" type="none"/>
            <a:tailEnd len="med" w="med" type="triangle"/>
          </a:ln>
        </p:spPr>
      </p:cxnSp>
      <p:sp>
        <p:nvSpPr>
          <p:cNvPr id="189" name="Google Shape;189;p29"/>
          <p:cNvSpPr txBox="1"/>
          <p:nvPr/>
        </p:nvSpPr>
        <p:spPr>
          <a:xfrm>
            <a:off x="5393838" y="1287500"/>
            <a:ext cx="1380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543019"/>
                </a:solidFill>
                <a:latin typeface="Century Gothic"/>
                <a:ea typeface="Century Gothic"/>
                <a:cs typeface="Century Gothic"/>
                <a:sym typeface="Century Gothic"/>
              </a:rPr>
              <a:t>Write the name of the nonprofit here</a:t>
            </a:r>
            <a:endParaRPr>
              <a:solidFill>
                <a:srgbClr val="543019"/>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618225" y="184575"/>
            <a:ext cx="10964100" cy="9966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chemeClr val="lt1"/>
              </a:buClr>
              <a:buSzPts val="4400"/>
              <a:buFont typeface="Century Gothic"/>
              <a:buNone/>
            </a:pPr>
            <a:r>
              <a:rPr lang="en-US" sz="4400">
                <a:solidFill>
                  <a:srgbClr val="543019"/>
                </a:solidFill>
              </a:rPr>
              <a:t>WHO WILL</a:t>
            </a:r>
            <a:r>
              <a:rPr lang="en-US" sz="4400">
                <a:solidFill>
                  <a:schemeClr val="lt1"/>
                </a:solidFill>
              </a:rPr>
              <a:t> </a:t>
            </a:r>
            <a:r>
              <a:rPr lang="en-US" sz="4400">
                <a:solidFill>
                  <a:srgbClr val="DF367F"/>
                </a:solidFill>
              </a:rPr>
              <a:t>YOU </a:t>
            </a:r>
            <a:r>
              <a:rPr lang="en-US" sz="4400">
                <a:solidFill>
                  <a:srgbClr val="543019"/>
                </a:solidFill>
              </a:rPr>
              <a:t>HELP?</a:t>
            </a:r>
            <a:endParaRPr>
              <a:solidFill>
                <a:srgbClr val="543019"/>
              </a:solidFill>
            </a:endParaRPr>
          </a:p>
        </p:txBody>
      </p:sp>
      <p:sp>
        <p:nvSpPr>
          <p:cNvPr id="195" name="Google Shape;195;p30"/>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958C83"/>
              </a:buClr>
              <a:buSzPts val="800"/>
              <a:buFont typeface="Arial"/>
              <a:buNone/>
            </a:pPr>
            <a:r>
              <a:rPr lang="en-US"/>
              <a:t>Otter Products, LLC Confidential and Proprietary Information </a:t>
            </a:r>
            <a:endParaRPr/>
          </a:p>
        </p:txBody>
      </p:sp>
      <p:sp>
        <p:nvSpPr>
          <p:cNvPr id="196" name="Google Shape;196;p3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30"/>
          <p:cNvSpPr txBox="1"/>
          <p:nvPr/>
        </p:nvSpPr>
        <p:spPr>
          <a:xfrm>
            <a:off x="4458675" y="1823175"/>
            <a:ext cx="6993900" cy="4264500"/>
          </a:xfrm>
          <a:prstGeom prst="rect">
            <a:avLst/>
          </a:prstGeom>
          <a:noFill/>
          <a:ln cap="flat" cmpd="sng" w="38100">
            <a:solidFill>
              <a:srgbClr val="54301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 name="Google Shape;198;p30"/>
          <p:cNvSpPr txBox="1"/>
          <p:nvPr/>
        </p:nvSpPr>
        <p:spPr>
          <a:xfrm>
            <a:off x="842075" y="1823175"/>
            <a:ext cx="3218400" cy="4264500"/>
          </a:xfrm>
          <a:prstGeom prst="rect">
            <a:avLst/>
          </a:prstGeom>
          <a:noFill/>
          <a:ln cap="flat" cmpd="sng" w="38100">
            <a:solidFill>
              <a:srgbClr val="54301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pic>
        <p:nvPicPr>
          <p:cNvPr id="199" name="Google Shape;199;p30"/>
          <p:cNvPicPr preferRelativeResize="0"/>
          <p:nvPr/>
        </p:nvPicPr>
        <p:blipFill>
          <a:blip r:embed="rId3">
            <a:alphaModFix/>
          </a:blip>
          <a:stretch>
            <a:fillRect/>
          </a:stretch>
        </p:blipFill>
        <p:spPr>
          <a:xfrm>
            <a:off x="1006175" y="1901095"/>
            <a:ext cx="2947126" cy="4108650"/>
          </a:xfrm>
          <a:prstGeom prst="rect">
            <a:avLst/>
          </a:prstGeom>
          <a:noFill/>
          <a:ln>
            <a:noFill/>
          </a:ln>
        </p:spPr>
      </p:pic>
      <p:sp>
        <p:nvSpPr>
          <p:cNvPr id="200" name="Google Shape;200;p30"/>
          <p:cNvSpPr txBox="1"/>
          <p:nvPr/>
        </p:nvSpPr>
        <p:spPr>
          <a:xfrm>
            <a:off x="4652950" y="2049625"/>
            <a:ext cx="6605400" cy="38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14C"/>
                </a:solidFill>
                <a:latin typeface="Century Gothic"/>
                <a:ea typeface="Century Gothic"/>
                <a:cs typeface="Century Gothic"/>
                <a:sym typeface="Century Gothic"/>
              </a:rPr>
              <a:t>“No matter how wonderful our dreams, how noble our ideals or how high our hopes, ultimately we need courage to make them a reality. Without action, it’s as if our dreams and ideals never existed.”</a:t>
            </a:r>
            <a:br>
              <a:rPr lang="en-US" sz="2800">
                <a:solidFill>
                  <a:srgbClr val="59514C"/>
                </a:solidFill>
                <a:latin typeface="Century Gothic"/>
                <a:ea typeface="Century Gothic"/>
                <a:cs typeface="Century Gothic"/>
                <a:sym typeface="Century Gothic"/>
              </a:rPr>
            </a:br>
            <a:endParaRPr>
              <a:solidFill>
                <a:srgbClr val="59514C"/>
              </a:solidFill>
              <a:latin typeface="Century Gothic"/>
              <a:ea typeface="Century Gothic"/>
              <a:cs typeface="Century Gothic"/>
              <a:sym typeface="Century Gothic"/>
            </a:endParaRPr>
          </a:p>
          <a:p>
            <a:pPr indent="-406400" lvl="0" marL="457200" rtl="0" algn="r">
              <a:spcBef>
                <a:spcPts val="0"/>
              </a:spcBef>
              <a:spcAft>
                <a:spcPts val="0"/>
              </a:spcAft>
              <a:buClr>
                <a:srgbClr val="59514C"/>
              </a:buClr>
              <a:buSzPts val="2800"/>
              <a:buFont typeface="Century Gothic"/>
              <a:buChar char="-"/>
            </a:pPr>
            <a:r>
              <a:rPr lang="en-US" sz="2800">
                <a:solidFill>
                  <a:srgbClr val="59514C"/>
                </a:solidFill>
                <a:latin typeface="Century Gothic"/>
                <a:ea typeface="Century Gothic"/>
                <a:cs typeface="Century Gothic"/>
                <a:sym typeface="Century Gothic"/>
              </a:rPr>
              <a:t>Daisaku Ikeda</a:t>
            </a:r>
            <a:endParaRPr sz="2800">
              <a:solidFill>
                <a:srgbClr val="59514C"/>
              </a:solidFill>
              <a:latin typeface="Century Gothic"/>
              <a:ea typeface="Century Gothic"/>
              <a:cs typeface="Century Gothic"/>
              <a:sym typeface="Century Gothic"/>
            </a:endParaRPr>
          </a:p>
          <a:p>
            <a:pPr indent="0" lvl="0" marL="457200" rtl="0" algn="r">
              <a:spcBef>
                <a:spcPts val="0"/>
              </a:spcBef>
              <a:spcAft>
                <a:spcPts val="0"/>
              </a:spcAft>
              <a:buNone/>
            </a:pPr>
            <a:r>
              <a:rPr lang="en-US" sz="1900">
                <a:solidFill>
                  <a:srgbClr val="59514C"/>
                </a:solidFill>
                <a:latin typeface="Century Gothic"/>
                <a:ea typeface="Century Gothic"/>
                <a:cs typeface="Century Gothic"/>
                <a:sym typeface="Century Gothic"/>
              </a:rPr>
              <a:t>(philosopher, educator, and author)</a:t>
            </a:r>
            <a:endParaRPr sz="1900">
              <a:solidFill>
                <a:srgbClr val="59514C"/>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rior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