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3"/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6858000" cx="12192000"/>
  <p:notesSz cx="6858000" cy="9144000"/>
  <p:embeddedFontLst>
    <p:embeddedFont>
      <p:font typeface="Century Gothic"/>
      <p:regular r:id="rId10"/>
      <p:bold r:id="rId11"/>
      <p:italic r:id="rId12"/>
      <p:boldItalic r:id="rId1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CenturyGothic-bold.fntdata"/><Relationship Id="rId10" Type="http://schemas.openxmlformats.org/officeDocument/2006/relationships/font" Target="fonts/CenturyGothic-regular.fntdata"/><Relationship Id="rId13" Type="http://schemas.openxmlformats.org/officeDocument/2006/relationships/font" Target="fonts/CenturyGothic-boldItalic.fntdata"/><Relationship Id="rId12" Type="http://schemas.openxmlformats.org/officeDocument/2006/relationships/font" Target="fonts/CenturyGothic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ae3ebc9795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ae3ebc9795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g2ae3ebc9795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9849e7ee82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9849e7ee82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29849e7ee82_0_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1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– Generic 1">
  <p:cSld name="Cover – Generic 1"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1920240"/>
            <a:ext cx="12192000" cy="4937760"/>
          </a:xfrm>
          <a:prstGeom prst="rect">
            <a:avLst/>
          </a:prstGeom>
          <a:solidFill>
            <a:srgbClr val="E741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653143" y="2708156"/>
            <a:ext cx="10885714" cy="1280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653143" y="4407954"/>
            <a:ext cx="10885714" cy="905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2" type="body"/>
          </p:nvPr>
        </p:nvSpPr>
        <p:spPr>
          <a:xfrm>
            <a:off x="3856038" y="6130593"/>
            <a:ext cx="4479925" cy="288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AD7E3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logo&#10;&#10;Description automatically generated" id="15" name="Google Shape;1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2303" y="634408"/>
            <a:ext cx="3486491" cy="640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" name="Google Shape;75;p12"/>
          <p:cNvSpPr txBox="1"/>
          <p:nvPr>
            <p:ph idx="11" type="ftr"/>
          </p:nvPr>
        </p:nvSpPr>
        <p:spPr>
          <a:xfrm>
            <a:off x="7079412" y="645546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type="title"/>
          </p:nvPr>
        </p:nvSpPr>
        <p:spPr>
          <a:xfrm>
            <a:off x="618226" y="312973"/>
            <a:ext cx="10964174" cy="86812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13"/>
          <p:cNvSpPr txBox="1"/>
          <p:nvPr>
            <p:ph idx="11" type="ftr"/>
          </p:nvPr>
        </p:nvSpPr>
        <p:spPr>
          <a:xfrm>
            <a:off x="7079412" y="645546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3"/>
          <p:cNvSpPr/>
          <p:nvPr/>
        </p:nvSpPr>
        <p:spPr>
          <a:xfrm>
            <a:off x="0" y="836762"/>
            <a:ext cx="12192000" cy="9920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– 1">
  <p:cSld name="Photo – 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6096000" y="836762"/>
            <a:ext cx="6096000" cy="9920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4"/>
          <p:cNvSpPr txBox="1"/>
          <p:nvPr>
            <p:ph idx="1" type="body"/>
          </p:nvPr>
        </p:nvSpPr>
        <p:spPr>
          <a:xfrm>
            <a:off x="618226" y="1485900"/>
            <a:ext cx="5477774" cy="44963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4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14"/>
          <p:cNvSpPr txBox="1"/>
          <p:nvPr>
            <p:ph idx="11" type="ftr"/>
          </p:nvPr>
        </p:nvSpPr>
        <p:spPr>
          <a:xfrm>
            <a:off x="7079412" y="645546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4"/>
          <p:cNvSpPr/>
          <p:nvPr>
            <p:ph idx="2" type="pic"/>
          </p:nvPr>
        </p:nvSpPr>
        <p:spPr>
          <a:xfrm>
            <a:off x="6383547" y="312973"/>
            <a:ext cx="5486400" cy="5669280"/>
          </a:xfrm>
          <a:prstGeom prst="rect">
            <a:avLst/>
          </a:prstGeom>
          <a:solidFill>
            <a:srgbClr val="E5E5E5"/>
          </a:solidFill>
          <a:ln>
            <a:noFill/>
          </a:ln>
        </p:spPr>
      </p:sp>
      <p:sp>
        <p:nvSpPr>
          <p:cNvPr id="87" name="Google Shape;87;p14"/>
          <p:cNvSpPr txBox="1"/>
          <p:nvPr>
            <p:ph type="title"/>
          </p:nvPr>
        </p:nvSpPr>
        <p:spPr>
          <a:xfrm>
            <a:off x="618226" y="312973"/>
            <a:ext cx="5477774" cy="86812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– 2">
  <p:cSld name="Photo – 2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6096000" y="836762"/>
            <a:ext cx="6096000" cy="9920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5"/>
          <p:cNvSpPr txBox="1"/>
          <p:nvPr>
            <p:ph idx="1" type="body"/>
          </p:nvPr>
        </p:nvSpPr>
        <p:spPr>
          <a:xfrm>
            <a:off x="618226" y="1485900"/>
            <a:ext cx="5477774" cy="45353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15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15"/>
          <p:cNvSpPr txBox="1"/>
          <p:nvPr>
            <p:ph idx="11" type="ftr"/>
          </p:nvPr>
        </p:nvSpPr>
        <p:spPr>
          <a:xfrm>
            <a:off x="7079412" y="645546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5"/>
          <p:cNvSpPr/>
          <p:nvPr>
            <p:ph idx="2" type="pic"/>
          </p:nvPr>
        </p:nvSpPr>
        <p:spPr>
          <a:xfrm>
            <a:off x="6383546" y="312973"/>
            <a:ext cx="5486399" cy="2761488"/>
          </a:xfrm>
          <a:prstGeom prst="rect">
            <a:avLst/>
          </a:prstGeom>
          <a:solidFill>
            <a:srgbClr val="E5E5E5"/>
          </a:solidFill>
          <a:ln>
            <a:noFill/>
          </a:ln>
        </p:spPr>
      </p:sp>
      <p:sp>
        <p:nvSpPr>
          <p:cNvPr id="94" name="Google Shape;94;p15"/>
          <p:cNvSpPr txBox="1"/>
          <p:nvPr>
            <p:ph type="title"/>
          </p:nvPr>
        </p:nvSpPr>
        <p:spPr>
          <a:xfrm>
            <a:off x="618226" y="312973"/>
            <a:ext cx="5477774" cy="86812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5"/>
          <p:cNvSpPr/>
          <p:nvPr>
            <p:ph idx="3" type="pic"/>
          </p:nvPr>
        </p:nvSpPr>
        <p:spPr>
          <a:xfrm>
            <a:off x="6383547" y="3259750"/>
            <a:ext cx="5486400" cy="2761488"/>
          </a:xfrm>
          <a:prstGeom prst="rect">
            <a:avLst/>
          </a:prstGeom>
          <a:solidFill>
            <a:srgbClr val="E5E5E5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– 4">
  <p:cSld name="Photo – 4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/>
          <p:nvPr/>
        </p:nvSpPr>
        <p:spPr>
          <a:xfrm>
            <a:off x="6096000" y="900287"/>
            <a:ext cx="6096000" cy="9920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6"/>
          <p:cNvSpPr txBox="1"/>
          <p:nvPr>
            <p:ph idx="1" type="body"/>
          </p:nvPr>
        </p:nvSpPr>
        <p:spPr>
          <a:xfrm>
            <a:off x="618226" y="1485900"/>
            <a:ext cx="5477774" cy="46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16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" name="Google Shape;100;p16"/>
          <p:cNvSpPr txBox="1"/>
          <p:nvPr>
            <p:ph idx="11" type="ftr"/>
          </p:nvPr>
        </p:nvSpPr>
        <p:spPr>
          <a:xfrm>
            <a:off x="7079412" y="645546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6"/>
          <p:cNvSpPr txBox="1"/>
          <p:nvPr>
            <p:ph type="title"/>
          </p:nvPr>
        </p:nvSpPr>
        <p:spPr>
          <a:xfrm>
            <a:off x="618226" y="312973"/>
            <a:ext cx="5477774" cy="86812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6"/>
          <p:cNvSpPr/>
          <p:nvPr>
            <p:ph idx="2" type="pic"/>
          </p:nvPr>
        </p:nvSpPr>
        <p:spPr>
          <a:xfrm>
            <a:off x="6383547" y="312973"/>
            <a:ext cx="2651760" cy="2743200"/>
          </a:xfrm>
          <a:prstGeom prst="rect">
            <a:avLst/>
          </a:prstGeom>
          <a:solidFill>
            <a:srgbClr val="E5E5E5"/>
          </a:solidFill>
          <a:ln>
            <a:noFill/>
          </a:ln>
        </p:spPr>
      </p:sp>
      <p:sp>
        <p:nvSpPr>
          <p:cNvPr id="103" name="Google Shape;103;p16"/>
          <p:cNvSpPr/>
          <p:nvPr>
            <p:ph idx="3" type="pic"/>
          </p:nvPr>
        </p:nvSpPr>
        <p:spPr>
          <a:xfrm>
            <a:off x="9218187" y="312973"/>
            <a:ext cx="2651760" cy="2743200"/>
          </a:xfrm>
          <a:prstGeom prst="rect">
            <a:avLst/>
          </a:prstGeom>
          <a:solidFill>
            <a:srgbClr val="E5E5E5"/>
          </a:solidFill>
          <a:ln>
            <a:noFill/>
          </a:ln>
        </p:spPr>
      </p:sp>
      <p:sp>
        <p:nvSpPr>
          <p:cNvPr id="104" name="Google Shape;104;p16"/>
          <p:cNvSpPr/>
          <p:nvPr>
            <p:ph idx="4" type="pic"/>
          </p:nvPr>
        </p:nvSpPr>
        <p:spPr>
          <a:xfrm>
            <a:off x="6383547" y="3239053"/>
            <a:ext cx="2651760" cy="2743200"/>
          </a:xfrm>
          <a:prstGeom prst="rect">
            <a:avLst/>
          </a:prstGeom>
          <a:solidFill>
            <a:srgbClr val="E5E5E5"/>
          </a:solidFill>
          <a:ln>
            <a:noFill/>
          </a:ln>
        </p:spPr>
      </p:sp>
      <p:sp>
        <p:nvSpPr>
          <p:cNvPr id="105" name="Google Shape;105;p16"/>
          <p:cNvSpPr/>
          <p:nvPr>
            <p:ph idx="5" type="pic"/>
          </p:nvPr>
        </p:nvSpPr>
        <p:spPr>
          <a:xfrm>
            <a:off x="9218187" y="3239053"/>
            <a:ext cx="2651760" cy="2743200"/>
          </a:xfrm>
          <a:prstGeom prst="rect">
            <a:avLst/>
          </a:prstGeom>
          <a:solidFill>
            <a:srgbClr val="E5E5E5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– Generic 2">
  <p:cSld name="Cover – Generic 2">
    <p:bg>
      <p:bgPr>
        <a:solidFill>
          <a:schemeClr val="dk2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7932420" y="0"/>
            <a:ext cx="425958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 txBox="1"/>
          <p:nvPr>
            <p:ph type="ctrTitle"/>
          </p:nvPr>
        </p:nvSpPr>
        <p:spPr>
          <a:xfrm>
            <a:off x="609600" y="1605788"/>
            <a:ext cx="6406342" cy="216172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609600" y="4035865"/>
            <a:ext cx="6406342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2" type="body"/>
          </p:nvPr>
        </p:nvSpPr>
        <p:spPr>
          <a:xfrm>
            <a:off x="609600" y="6130593"/>
            <a:ext cx="4479925" cy="288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AD7E3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21" name="Google Shape;2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35639" y="3205223"/>
            <a:ext cx="2441418" cy="44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– Photo 1">
  <p:cSld name="Cover – Photo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0" y="0"/>
            <a:ext cx="793242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4"/>
          <p:cNvSpPr txBox="1"/>
          <p:nvPr>
            <p:ph type="ctrTitle"/>
          </p:nvPr>
        </p:nvSpPr>
        <p:spPr>
          <a:xfrm>
            <a:off x="609600" y="1821051"/>
            <a:ext cx="6400800" cy="215397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" name="Google Shape;25;p4"/>
          <p:cNvSpPr txBox="1"/>
          <p:nvPr>
            <p:ph idx="1" type="subTitle"/>
          </p:nvPr>
        </p:nvSpPr>
        <p:spPr>
          <a:xfrm>
            <a:off x="609600" y="4243380"/>
            <a:ext cx="64008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2" type="body"/>
          </p:nvPr>
        </p:nvSpPr>
        <p:spPr>
          <a:xfrm>
            <a:off x="609600" y="6130593"/>
            <a:ext cx="4479925" cy="288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58C83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58C8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27" name="Google Shape;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144" y="511305"/>
            <a:ext cx="2441418" cy="44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– Photo 2">
  <p:cSld name="Cover – Photo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0" y="0"/>
            <a:ext cx="793242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5"/>
          <p:cNvSpPr txBox="1"/>
          <p:nvPr>
            <p:ph type="ctrTitle"/>
          </p:nvPr>
        </p:nvSpPr>
        <p:spPr>
          <a:xfrm>
            <a:off x="609600" y="1821051"/>
            <a:ext cx="6400800" cy="215397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" name="Google Shape;31;p5"/>
          <p:cNvSpPr txBox="1"/>
          <p:nvPr>
            <p:ph idx="1" type="subTitle"/>
          </p:nvPr>
        </p:nvSpPr>
        <p:spPr>
          <a:xfrm>
            <a:off x="609600" y="4243380"/>
            <a:ext cx="64008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09600" y="6130593"/>
            <a:ext cx="4479925" cy="288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58C83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58C8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33" name="Google Shape;3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144" y="511305"/>
            <a:ext cx="2441418" cy="44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– Photo 3">
  <p:cSld name="Cover – Photo 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>
            <a:off x="0" y="0"/>
            <a:ext cx="793242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6"/>
          <p:cNvSpPr txBox="1"/>
          <p:nvPr>
            <p:ph type="ctrTitle"/>
          </p:nvPr>
        </p:nvSpPr>
        <p:spPr>
          <a:xfrm>
            <a:off x="609600" y="1821051"/>
            <a:ext cx="6400800" cy="215397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" type="subTitle"/>
          </p:nvPr>
        </p:nvSpPr>
        <p:spPr>
          <a:xfrm>
            <a:off x="609600" y="4243380"/>
            <a:ext cx="64008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6"/>
          <p:cNvSpPr txBox="1"/>
          <p:nvPr>
            <p:ph idx="2" type="body"/>
          </p:nvPr>
        </p:nvSpPr>
        <p:spPr>
          <a:xfrm>
            <a:off x="609600" y="6130593"/>
            <a:ext cx="4479925" cy="288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58C83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58C8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39" name="Google Shape;3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144" y="511305"/>
            <a:ext cx="2441418" cy="44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ver – Photo 4">
  <p:cSld name="1_Cover – Photo 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0" y="0"/>
            <a:ext cx="793242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7"/>
          <p:cNvSpPr txBox="1"/>
          <p:nvPr>
            <p:ph type="ctrTitle"/>
          </p:nvPr>
        </p:nvSpPr>
        <p:spPr>
          <a:xfrm>
            <a:off x="609600" y="1821051"/>
            <a:ext cx="6400800" cy="215397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3" name="Google Shape;43;p7"/>
          <p:cNvSpPr txBox="1"/>
          <p:nvPr>
            <p:ph idx="1" type="subTitle"/>
          </p:nvPr>
        </p:nvSpPr>
        <p:spPr>
          <a:xfrm>
            <a:off x="609600" y="4243380"/>
            <a:ext cx="64008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2" type="body"/>
          </p:nvPr>
        </p:nvSpPr>
        <p:spPr>
          <a:xfrm>
            <a:off x="609600" y="6130593"/>
            <a:ext cx="4479925" cy="288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58C83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58C8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45" name="Google Shape;4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144" y="511305"/>
            <a:ext cx="2441418" cy="44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idx="1" type="body"/>
          </p:nvPr>
        </p:nvSpPr>
        <p:spPr>
          <a:xfrm>
            <a:off x="609600" y="1485900"/>
            <a:ext cx="10972800" cy="46100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type="title"/>
          </p:nvPr>
        </p:nvSpPr>
        <p:spPr>
          <a:xfrm>
            <a:off x="618226" y="312973"/>
            <a:ext cx="10964174" cy="86812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11" type="ftr"/>
          </p:nvPr>
        </p:nvSpPr>
        <p:spPr>
          <a:xfrm>
            <a:off x="7079412" y="645546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/>
          <p:nvPr>
            <p:ph idx="1" type="body"/>
          </p:nvPr>
        </p:nvSpPr>
        <p:spPr>
          <a:xfrm>
            <a:off x="613954" y="1493808"/>
            <a:ext cx="5305697" cy="46021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10"/>
          <p:cNvSpPr txBox="1"/>
          <p:nvPr>
            <p:ph idx="2" type="body"/>
          </p:nvPr>
        </p:nvSpPr>
        <p:spPr>
          <a:xfrm>
            <a:off x="6276703" y="1485900"/>
            <a:ext cx="5305697" cy="46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10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10"/>
          <p:cNvSpPr txBox="1"/>
          <p:nvPr>
            <p:ph idx="11" type="ftr"/>
          </p:nvPr>
        </p:nvSpPr>
        <p:spPr>
          <a:xfrm>
            <a:off x="7079412" y="645546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type="title"/>
          </p:nvPr>
        </p:nvSpPr>
        <p:spPr>
          <a:xfrm>
            <a:off x="618226" y="312973"/>
            <a:ext cx="10964174" cy="86812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/>
          <p:nvPr>
            <p:ph idx="1" type="body"/>
          </p:nvPr>
        </p:nvSpPr>
        <p:spPr>
          <a:xfrm>
            <a:off x="609600" y="1504118"/>
            <a:ext cx="5305697" cy="3419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b="1" sz="2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7" name="Google Shape;67;p11"/>
          <p:cNvSpPr txBox="1"/>
          <p:nvPr>
            <p:ph idx="2" type="body"/>
          </p:nvPr>
        </p:nvSpPr>
        <p:spPr>
          <a:xfrm>
            <a:off x="609600" y="2035834"/>
            <a:ext cx="5305697" cy="4060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11"/>
          <p:cNvSpPr txBox="1"/>
          <p:nvPr>
            <p:ph idx="3" type="body"/>
          </p:nvPr>
        </p:nvSpPr>
        <p:spPr>
          <a:xfrm>
            <a:off x="6276703" y="1504118"/>
            <a:ext cx="5305697" cy="34742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b="1" sz="2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9" name="Google Shape;69;p11"/>
          <p:cNvSpPr txBox="1"/>
          <p:nvPr>
            <p:ph idx="4" type="body"/>
          </p:nvPr>
        </p:nvSpPr>
        <p:spPr>
          <a:xfrm>
            <a:off x="6276703" y="2035834"/>
            <a:ext cx="5305697" cy="4060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11"/>
          <p:cNvSpPr txBox="1"/>
          <p:nvPr>
            <p:ph idx="11" type="ftr"/>
          </p:nvPr>
        </p:nvSpPr>
        <p:spPr>
          <a:xfrm>
            <a:off x="7079412" y="645546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type="title"/>
          </p:nvPr>
        </p:nvSpPr>
        <p:spPr>
          <a:xfrm>
            <a:off x="618226" y="312973"/>
            <a:ext cx="10964174" cy="86812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">
          <p15:clr>
            <a:srgbClr val="F26B43"/>
          </p15:clr>
        </p15:guide>
        <p15:guide id="2" pos="729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8"/>
          <p:cNvSpPr txBox="1"/>
          <p:nvPr>
            <p:ph type="title"/>
          </p:nvPr>
        </p:nvSpPr>
        <p:spPr>
          <a:xfrm>
            <a:off x="618226" y="312973"/>
            <a:ext cx="10964174" cy="86812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b="1" i="0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9" name="Google Shape;49;p8"/>
          <p:cNvSpPr txBox="1"/>
          <p:nvPr>
            <p:ph idx="1" type="body"/>
          </p:nvPr>
        </p:nvSpPr>
        <p:spPr>
          <a:xfrm>
            <a:off x="609600" y="1485900"/>
            <a:ext cx="10972800" cy="46100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10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556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8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8"/>
          <p:cNvSpPr txBox="1"/>
          <p:nvPr>
            <p:ph idx="11" type="ftr"/>
          </p:nvPr>
        </p:nvSpPr>
        <p:spPr>
          <a:xfrm>
            <a:off x="7079412" y="645546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958C8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52" name="Google Shape;52;p8"/>
          <p:cNvCxnSpPr/>
          <p:nvPr/>
        </p:nvCxnSpPr>
        <p:spPr>
          <a:xfrm>
            <a:off x="0" y="1292531"/>
            <a:ext cx="12192000" cy="0"/>
          </a:xfrm>
          <a:prstGeom prst="straightConnector1">
            <a:avLst/>
          </a:prstGeom>
          <a:noFill/>
          <a:ln cap="flat" cmpd="sng" w="114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picture containing text, clipart&#10;&#10;Description automatically generated" id="53" name="Google Shape;53;p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09600" y="6515846"/>
            <a:ext cx="1455164" cy="26675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744">
          <p15:clr>
            <a:srgbClr val="F26B43"/>
          </p15:clr>
        </p15:guide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936">
          <p15:clr>
            <a:srgbClr val="F26B43"/>
          </p15:clr>
        </p15:guide>
        <p15:guide id="5" orient="horz" pos="192">
          <p15:clr>
            <a:srgbClr val="F26B43"/>
          </p15:clr>
        </p15:guide>
        <p15:guide id="6" orient="horz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10" Type="http://schemas.openxmlformats.org/officeDocument/2006/relationships/image" Target="../media/image9.png"/><Relationship Id="rId9" Type="http://schemas.openxmlformats.org/officeDocument/2006/relationships/image" Target="../media/image6.png"/><Relationship Id="rId5" Type="http://schemas.openxmlformats.org/officeDocument/2006/relationships/image" Target="../media/image13.png"/><Relationship Id="rId6" Type="http://schemas.openxmlformats.org/officeDocument/2006/relationships/image" Target="../media/image3.png"/><Relationship Id="rId7" Type="http://schemas.openxmlformats.org/officeDocument/2006/relationships/image" Target="../media/image12.png"/><Relationship Id="rId8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/>
          <p:nvPr>
            <p:ph type="ctrTitle"/>
          </p:nvPr>
        </p:nvSpPr>
        <p:spPr>
          <a:xfrm>
            <a:off x="653150" y="2999572"/>
            <a:ext cx="10885800" cy="19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en-US"/>
              <a:t>LESSON 8 - CREATE VIRAL AWARENESS</a:t>
            </a:r>
            <a:endParaRPr/>
          </a:p>
        </p:txBody>
      </p:sp>
      <p:sp>
        <p:nvSpPr>
          <p:cNvPr id="112" name="Google Shape;112;p17"/>
          <p:cNvSpPr txBox="1"/>
          <p:nvPr/>
        </p:nvSpPr>
        <p:spPr>
          <a:xfrm>
            <a:off x="1457075" y="4400875"/>
            <a:ext cx="89757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HAVE FUN AND LEAVE A MARK!</a:t>
            </a:r>
            <a:endParaRPr sz="21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" name="Google Shape;119;p18"/>
          <p:cNvSpPr txBox="1"/>
          <p:nvPr/>
        </p:nvSpPr>
        <p:spPr>
          <a:xfrm>
            <a:off x="0" y="1181100"/>
            <a:ext cx="12192000" cy="20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900" y="304800"/>
            <a:ext cx="4675123" cy="262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949" y="3301925"/>
            <a:ext cx="3878726" cy="262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3975" y="304800"/>
            <a:ext cx="3466224" cy="178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85025" y="4166925"/>
            <a:ext cx="4385101" cy="198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11000" y="4112574"/>
            <a:ext cx="3359475" cy="223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083925" y="61275"/>
            <a:ext cx="2986200" cy="223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57823" y="2239826"/>
            <a:ext cx="2312662" cy="17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23725" y="2346575"/>
            <a:ext cx="2745689" cy="1706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/>
          <p:nvPr>
            <p:ph type="title"/>
          </p:nvPr>
        </p:nvSpPr>
        <p:spPr>
          <a:xfrm>
            <a:off x="0" y="304800"/>
            <a:ext cx="121920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en-US" sz="3300">
                <a:solidFill>
                  <a:srgbClr val="543019"/>
                </a:solidFill>
              </a:rPr>
              <a:t>HOW CAN YOU RAISE AWARENESS WITH MARKETING TOOLS?</a:t>
            </a:r>
            <a:endParaRPr sz="3300">
              <a:solidFill>
                <a:srgbClr val="DF367F"/>
              </a:solidFill>
            </a:endParaRPr>
          </a:p>
        </p:txBody>
      </p:sp>
      <p:sp>
        <p:nvSpPr>
          <p:cNvPr id="133" name="Google Shape;133;p19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4" name="Google Shape;134;p19"/>
          <p:cNvSpPr txBox="1"/>
          <p:nvPr/>
        </p:nvSpPr>
        <p:spPr>
          <a:xfrm>
            <a:off x="301025" y="1538625"/>
            <a:ext cx="11556600" cy="38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59514C"/>
              </a:buClr>
              <a:buSzPts val="2700"/>
              <a:buFont typeface="Century Gothic"/>
              <a:buAutoNum type="arabicPeriod"/>
            </a:pPr>
            <a:r>
              <a:rPr lang="en-US" sz="27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Define your mission/goal of your project in your marketing</a:t>
            </a:r>
            <a:endParaRPr sz="27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59514C"/>
              </a:buClr>
              <a:buSzPts val="2700"/>
              <a:buFont typeface="Century Gothic"/>
              <a:buAutoNum type="arabicPeriod"/>
            </a:pPr>
            <a:r>
              <a:rPr lang="en-US" sz="27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something visible to market your idea (ex. challenges on social media</a:t>
            </a:r>
            <a:endParaRPr sz="27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59514C"/>
              </a:buClr>
              <a:buSzPts val="2700"/>
              <a:buFont typeface="Century Gothic"/>
              <a:buAutoNum type="arabicPeriod"/>
            </a:pPr>
            <a:r>
              <a:rPr lang="en-US" sz="27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Reach out to individuals or organizations that </a:t>
            </a:r>
            <a:r>
              <a:rPr lang="en-US" sz="27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could support you</a:t>
            </a:r>
            <a:endParaRPr sz="27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59514C"/>
              </a:buClr>
              <a:buSzPts val="2700"/>
              <a:buFont typeface="Century Gothic"/>
              <a:buAutoNum type="arabicPeriod"/>
            </a:pPr>
            <a:r>
              <a:rPr lang="en-US" sz="27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Contact local news teams (TV and radio stations) to do a press release or story on your efforts with details on how people could support you (think 3Ts)</a:t>
            </a:r>
            <a:endParaRPr sz="27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59514C"/>
              </a:buClr>
              <a:buSzPts val="2700"/>
              <a:buFont typeface="Century Gothic"/>
              <a:buAutoNum type="arabicPeriod"/>
            </a:pPr>
            <a:r>
              <a:rPr lang="en-US" sz="27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Talk to people in your community and communicate why you’re so passionate about this project (post to social media and distribute flyers to generate buzz)</a:t>
            </a:r>
            <a:endParaRPr sz="27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>
            <p:ph type="title"/>
          </p:nvPr>
        </p:nvSpPr>
        <p:spPr>
          <a:xfrm>
            <a:off x="618226" y="312973"/>
            <a:ext cx="10964100" cy="86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en-US" sz="4200">
                <a:solidFill>
                  <a:srgbClr val="DF367F"/>
                </a:solidFill>
              </a:rPr>
              <a:t>HOW WILL YOU TELL THEM?</a:t>
            </a:r>
            <a:endParaRPr sz="3700"/>
          </a:p>
        </p:txBody>
      </p:sp>
      <p:sp>
        <p:nvSpPr>
          <p:cNvPr id="141" name="Google Shape;141;p20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2" name="Google Shape;14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0475" y="1936700"/>
            <a:ext cx="3397525" cy="351165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 txBox="1"/>
          <p:nvPr/>
        </p:nvSpPr>
        <p:spPr>
          <a:xfrm>
            <a:off x="429950" y="2146425"/>
            <a:ext cx="8378400" cy="33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(we) will use___________________________ to </a:t>
            </a:r>
            <a:endParaRPr sz="27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</a:t>
            </a:r>
            <a:r>
              <a:rPr lang="en-US" sz="22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(marketing tools)</a:t>
            </a:r>
            <a:endParaRPr sz="27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target ____________________________ so that</a:t>
            </a:r>
            <a:br>
              <a:rPr lang="en-US" sz="27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7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</a:t>
            </a:r>
            <a:r>
              <a:rPr lang="en-US" sz="22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(people, organizations, locations)</a:t>
            </a:r>
            <a:endParaRPr sz="22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2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7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(we) </a:t>
            </a:r>
            <a:r>
              <a:rPr lang="en-US" sz="27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</a:t>
            </a:r>
            <a:r>
              <a:rPr b="1" lang="en-US" sz="27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share the story</a:t>
            </a:r>
            <a:r>
              <a:rPr lang="en-US" sz="27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about _______________.</a:t>
            </a:r>
            <a:endParaRPr sz="27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									</a:t>
            </a:r>
            <a:r>
              <a:rPr lang="en-US" sz="22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(intended impact)</a:t>
            </a:r>
            <a:endParaRPr sz="22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					</a:t>
            </a:r>
            <a:endParaRPr sz="22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nterior slides">
  <a:themeElements>
    <a:clrScheme name="OtterCares 1">
      <a:dk1>
        <a:srgbClr val="3C2415"/>
      </a:dk1>
      <a:lt1>
        <a:srgbClr val="FFFFFF"/>
      </a:lt1>
      <a:dk2>
        <a:srgbClr val="E74179"/>
      </a:dk2>
      <a:lt2>
        <a:srgbClr val="FFFFFF"/>
      </a:lt2>
      <a:accent1>
        <a:srgbClr val="E74179"/>
      </a:accent1>
      <a:accent2>
        <a:srgbClr val="3C2415"/>
      </a:accent2>
      <a:accent3>
        <a:srgbClr val="1D1A19"/>
      </a:accent3>
      <a:accent4>
        <a:srgbClr val="69A2B9"/>
      </a:accent4>
      <a:accent5>
        <a:srgbClr val="1D1A19"/>
      </a:accent5>
      <a:accent6>
        <a:srgbClr val="1D1A19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itle slides">
  <a:themeElements>
    <a:clrScheme name="OtterCares 1">
      <a:dk1>
        <a:srgbClr val="3C2415"/>
      </a:dk1>
      <a:lt1>
        <a:srgbClr val="FFFFFF"/>
      </a:lt1>
      <a:dk2>
        <a:srgbClr val="E74179"/>
      </a:dk2>
      <a:lt2>
        <a:srgbClr val="FFFFFF"/>
      </a:lt2>
      <a:accent1>
        <a:srgbClr val="E74179"/>
      </a:accent1>
      <a:accent2>
        <a:srgbClr val="3C2415"/>
      </a:accent2>
      <a:accent3>
        <a:srgbClr val="1D1A19"/>
      </a:accent3>
      <a:accent4>
        <a:srgbClr val="69A2B9"/>
      </a:accent4>
      <a:accent5>
        <a:srgbClr val="1D1A19"/>
      </a:accent5>
      <a:accent6>
        <a:srgbClr val="1D1A19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