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ddd603b4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fddd603b4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fddd603b49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fddd603b49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97f5a1a34c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97f5a1a34c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97f5a1a34c_0_3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97f5a1a34c_0_3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97f5a1a34c_0_3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297f5a1a34c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 Id="rId3"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 Id="rId3"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 Id="rId3"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1">
  <p:cSld name="Cover – Generic 1">
    <p:bg>
      <p:bgPr>
        <a:solidFill>
          <a:schemeClr val="lt1"/>
        </a:solidFill>
      </p:bgPr>
    </p:bg>
    <p:spTree>
      <p:nvGrpSpPr>
        <p:cNvPr id="10"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2"/>
          <p:cNvSpPr txBox="1"/>
          <p:nvPr>
            <p:ph type="ctrTitle"/>
          </p:nvPr>
        </p:nvSpPr>
        <p:spPr>
          <a:xfrm>
            <a:off x="653143" y="2708156"/>
            <a:ext cx="10885714" cy="128016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653143" y="4407954"/>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2"/>
          <p:cNvSpPr txBox="1"/>
          <p:nvPr>
            <p:ph idx="2" type="body"/>
          </p:nvPr>
        </p:nvSpPr>
        <p:spPr>
          <a:xfrm>
            <a:off x="3856038" y="6130593"/>
            <a:ext cx="4479925" cy="288441"/>
          </a:xfrm>
          <a:prstGeom prst="rect">
            <a:avLst/>
          </a:prstGeom>
          <a:noFill/>
          <a:ln>
            <a:noFill/>
          </a:ln>
        </p:spPr>
        <p:txBody>
          <a:bodyPr anchorCtr="0" anchor="ctr" bIns="0" lIns="0" spcFirstLastPara="1" rIns="0" wrap="square" tIns="0">
            <a:noAutofit/>
          </a:bodyPr>
          <a:lstStyle>
            <a:lvl1pPr indent="-228600" lvl="0" marL="457200" marR="0" rtl="0" algn="ctr">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15" name="Google Shape;15;p2"/>
          <p:cNvPicPr preferRelativeResize="0"/>
          <p:nvPr/>
        </p:nvPicPr>
        <p:blipFill rotWithShape="1">
          <a:blip r:embed="rId2">
            <a:alphaModFix/>
          </a:blip>
          <a:srcRect b="0" l="0" r="0" t="0"/>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3" name="Shape 73"/>
        <p:cNvGrpSpPr/>
        <p:nvPr/>
      </p:nvGrpSpPr>
      <p:grpSpPr>
        <a:xfrm>
          <a:off x="0" y="0"/>
          <a:ext cx="0" cy="0"/>
          <a:chOff x="0" y="0"/>
          <a:chExt cx="0" cy="0"/>
        </a:xfrm>
      </p:grpSpPr>
      <p:sp>
        <p:nvSpPr>
          <p:cNvPr id="74" name="Google Shape;74;p12"/>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2"/>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type="title"/>
          </p:nvPr>
        </p:nvSpPr>
        <p:spPr>
          <a:xfrm>
            <a:off x="618226" y="312973"/>
            <a:ext cx="10964174" cy="868127"/>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13"/>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3"/>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p:nvPr/>
        </p:nvSpPr>
        <p:spPr>
          <a:xfrm>
            <a:off x="0" y="836762"/>
            <a:ext cx="12192000" cy="9920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1">
  <p:cSld name="Photo – 1">
    <p:spTree>
      <p:nvGrpSpPr>
        <p:cNvPr id="81" name="Shape 81"/>
        <p:cNvGrpSpPr/>
        <p:nvPr/>
      </p:nvGrpSpPr>
      <p:grpSpPr>
        <a:xfrm>
          <a:off x="0" y="0"/>
          <a:ext cx="0" cy="0"/>
          <a:chOff x="0" y="0"/>
          <a:chExt cx="0" cy="0"/>
        </a:xfrm>
      </p:grpSpPr>
      <p:sp>
        <p:nvSpPr>
          <p:cNvPr id="82" name="Google Shape;82;p14"/>
          <p:cNvSpPr/>
          <p:nvPr/>
        </p:nvSpPr>
        <p:spPr>
          <a:xfrm>
            <a:off x="6096000" y="836762"/>
            <a:ext cx="6096000" cy="9920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3" name="Google Shape;83;p14"/>
          <p:cNvSpPr txBox="1"/>
          <p:nvPr>
            <p:ph idx="1" type="body"/>
          </p:nvPr>
        </p:nvSpPr>
        <p:spPr>
          <a:xfrm>
            <a:off x="618226" y="1485900"/>
            <a:ext cx="5477774" cy="4496353"/>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4"/>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14"/>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4"/>
          <p:cNvSpPr/>
          <p:nvPr>
            <p:ph idx="2" type="pic"/>
          </p:nvPr>
        </p:nvSpPr>
        <p:spPr>
          <a:xfrm>
            <a:off x="6383547" y="312973"/>
            <a:ext cx="5486400" cy="5669280"/>
          </a:xfrm>
          <a:prstGeom prst="rect">
            <a:avLst/>
          </a:prstGeom>
          <a:solidFill>
            <a:srgbClr val="E5E5E5"/>
          </a:solidFill>
          <a:ln>
            <a:noFill/>
          </a:ln>
        </p:spPr>
      </p:sp>
      <p:sp>
        <p:nvSpPr>
          <p:cNvPr id="87" name="Google Shape;87;p14"/>
          <p:cNvSpPr txBox="1"/>
          <p:nvPr>
            <p:ph type="title"/>
          </p:nvPr>
        </p:nvSpPr>
        <p:spPr>
          <a:xfrm>
            <a:off x="618226" y="312973"/>
            <a:ext cx="5477774" cy="868127"/>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2">
  <p:cSld name="Photo – 2">
    <p:spTree>
      <p:nvGrpSpPr>
        <p:cNvPr id="88" name="Shape 88"/>
        <p:cNvGrpSpPr/>
        <p:nvPr/>
      </p:nvGrpSpPr>
      <p:grpSpPr>
        <a:xfrm>
          <a:off x="0" y="0"/>
          <a:ext cx="0" cy="0"/>
          <a:chOff x="0" y="0"/>
          <a:chExt cx="0" cy="0"/>
        </a:xfrm>
      </p:grpSpPr>
      <p:sp>
        <p:nvSpPr>
          <p:cNvPr id="89" name="Google Shape;89;p15"/>
          <p:cNvSpPr/>
          <p:nvPr/>
        </p:nvSpPr>
        <p:spPr>
          <a:xfrm>
            <a:off x="6096000" y="836762"/>
            <a:ext cx="6096000" cy="9920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5"/>
          <p:cNvSpPr txBox="1"/>
          <p:nvPr>
            <p:ph idx="1" type="body"/>
          </p:nvPr>
        </p:nvSpPr>
        <p:spPr>
          <a:xfrm>
            <a:off x="618226" y="1485900"/>
            <a:ext cx="5477774" cy="4535338"/>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5"/>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5"/>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5"/>
          <p:cNvSpPr/>
          <p:nvPr>
            <p:ph idx="2" type="pic"/>
          </p:nvPr>
        </p:nvSpPr>
        <p:spPr>
          <a:xfrm>
            <a:off x="6383546" y="312973"/>
            <a:ext cx="5486399" cy="2761488"/>
          </a:xfrm>
          <a:prstGeom prst="rect">
            <a:avLst/>
          </a:prstGeom>
          <a:solidFill>
            <a:srgbClr val="E5E5E5"/>
          </a:solidFill>
          <a:ln>
            <a:noFill/>
          </a:ln>
        </p:spPr>
      </p:sp>
      <p:sp>
        <p:nvSpPr>
          <p:cNvPr id="94" name="Google Shape;94;p15"/>
          <p:cNvSpPr txBox="1"/>
          <p:nvPr>
            <p:ph type="title"/>
          </p:nvPr>
        </p:nvSpPr>
        <p:spPr>
          <a:xfrm>
            <a:off x="618226" y="312973"/>
            <a:ext cx="5477774" cy="868127"/>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5"/>
          <p:cNvSpPr/>
          <p:nvPr>
            <p:ph idx="3" type="pic"/>
          </p:nvPr>
        </p:nvSpPr>
        <p:spPr>
          <a:xfrm>
            <a:off x="6383547" y="3259750"/>
            <a:ext cx="5486400" cy="2761488"/>
          </a:xfrm>
          <a:prstGeom prst="rect">
            <a:avLst/>
          </a:prstGeom>
          <a:solidFill>
            <a:srgbClr val="E5E5E5"/>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4">
  <p:cSld name="Photo – 4">
    <p:spTree>
      <p:nvGrpSpPr>
        <p:cNvPr id="96" name="Shape 96"/>
        <p:cNvGrpSpPr/>
        <p:nvPr/>
      </p:nvGrpSpPr>
      <p:grpSpPr>
        <a:xfrm>
          <a:off x="0" y="0"/>
          <a:ext cx="0" cy="0"/>
          <a:chOff x="0" y="0"/>
          <a:chExt cx="0" cy="0"/>
        </a:xfrm>
      </p:grpSpPr>
      <p:sp>
        <p:nvSpPr>
          <p:cNvPr id="97" name="Google Shape;97;p16"/>
          <p:cNvSpPr/>
          <p:nvPr/>
        </p:nvSpPr>
        <p:spPr>
          <a:xfrm>
            <a:off x="6096000" y="900287"/>
            <a:ext cx="6096000" cy="9920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16"/>
          <p:cNvSpPr txBox="1"/>
          <p:nvPr>
            <p:ph idx="1" type="body"/>
          </p:nvPr>
        </p:nvSpPr>
        <p:spPr>
          <a:xfrm>
            <a:off x="618226" y="1485900"/>
            <a:ext cx="5477774" cy="4610100"/>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6"/>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16"/>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type="title"/>
          </p:nvPr>
        </p:nvSpPr>
        <p:spPr>
          <a:xfrm>
            <a:off x="618226" y="312973"/>
            <a:ext cx="5477774" cy="868127"/>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6"/>
          <p:cNvSpPr/>
          <p:nvPr>
            <p:ph idx="2" type="pic"/>
          </p:nvPr>
        </p:nvSpPr>
        <p:spPr>
          <a:xfrm>
            <a:off x="6383547" y="312973"/>
            <a:ext cx="2651760" cy="2743200"/>
          </a:xfrm>
          <a:prstGeom prst="rect">
            <a:avLst/>
          </a:prstGeom>
          <a:solidFill>
            <a:srgbClr val="E5E5E5"/>
          </a:solidFill>
          <a:ln>
            <a:noFill/>
          </a:ln>
        </p:spPr>
      </p:sp>
      <p:sp>
        <p:nvSpPr>
          <p:cNvPr id="103" name="Google Shape;103;p16"/>
          <p:cNvSpPr/>
          <p:nvPr>
            <p:ph idx="3" type="pic"/>
          </p:nvPr>
        </p:nvSpPr>
        <p:spPr>
          <a:xfrm>
            <a:off x="9218187" y="312973"/>
            <a:ext cx="2651760" cy="2743200"/>
          </a:xfrm>
          <a:prstGeom prst="rect">
            <a:avLst/>
          </a:prstGeom>
          <a:solidFill>
            <a:srgbClr val="E5E5E5"/>
          </a:solidFill>
          <a:ln>
            <a:noFill/>
          </a:ln>
        </p:spPr>
      </p:sp>
      <p:sp>
        <p:nvSpPr>
          <p:cNvPr id="104" name="Google Shape;104;p16"/>
          <p:cNvSpPr/>
          <p:nvPr>
            <p:ph idx="4" type="pic"/>
          </p:nvPr>
        </p:nvSpPr>
        <p:spPr>
          <a:xfrm>
            <a:off x="6383547" y="3239053"/>
            <a:ext cx="2651760" cy="2743200"/>
          </a:xfrm>
          <a:prstGeom prst="rect">
            <a:avLst/>
          </a:prstGeom>
          <a:solidFill>
            <a:srgbClr val="E5E5E5"/>
          </a:solidFill>
          <a:ln>
            <a:noFill/>
          </a:ln>
        </p:spPr>
      </p:sp>
      <p:sp>
        <p:nvSpPr>
          <p:cNvPr id="105" name="Google Shape;105;p16"/>
          <p:cNvSpPr/>
          <p:nvPr>
            <p:ph idx="5" type="pic"/>
          </p:nvPr>
        </p:nvSpPr>
        <p:spPr>
          <a:xfrm>
            <a:off x="9218187" y="3239053"/>
            <a:ext cx="2651760" cy="2743200"/>
          </a:xfrm>
          <a:prstGeom prst="rect">
            <a:avLst/>
          </a:prstGeom>
          <a:solidFill>
            <a:srgbClr val="E5E5E5"/>
          </a:solidFill>
          <a:ln>
            <a:noFill/>
          </a:ln>
        </p:spPr>
      </p:sp>
    </p:spTree>
  </p:cSld>
  <p:clrMapOvr>
    <a:masterClrMapping/>
  </p:clrMapOvr>
  <p:extLst>
    <p:ext uri="{DCECCB84-F9BA-43D5-87BE-67443E8EF086}">
      <p15:sldGuideLst>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4" name="Shape 114"/>
        <p:cNvGrpSpPr/>
        <p:nvPr/>
      </p:nvGrpSpPr>
      <p:grpSpPr>
        <a:xfrm>
          <a:off x="0" y="0"/>
          <a:ext cx="0" cy="0"/>
          <a:chOff x="0" y="0"/>
          <a:chExt cx="0" cy="0"/>
        </a:xfrm>
      </p:grpSpPr>
      <p:sp>
        <p:nvSpPr>
          <p:cNvPr id="115" name="Google Shape;115;p18"/>
          <p:cNvSpPr txBox="1"/>
          <p:nvPr>
            <p:ph idx="1" type="body"/>
          </p:nvPr>
        </p:nvSpPr>
        <p:spPr>
          <a:xfrm>
            <a:off x="609600" y="1485900"/>
            <a:ext cx="109728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6" name="Google Shape;116;p18"/>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p18"/>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1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9" name="Shape 119"/>
        <p:cNvGrpSpPr/>
        <p:nvPr/>
      </p:nvGrpSpPr>
      <p:grpSpPr>
        <a:xfrm>
          <a:off x="0" y="0"/>
          <a:ext cx="0" cy="0"/>
          <a:chOff x="0" y="0"/>
          <a:chExt cx="0" cy="0"/>
        </a:xfrm>
      </p:grpSpPr>
      <p:sp>
        <p:nvSpPr>
          <p:cNvPr id="120" name="Google Shape;120;p19"/>
          <p:cNvSpPr txBox="1"/>
          <p:nvPr>
            <p:ph idx="1" type="body"/>
          </p:nvPr>
        </p:nvSpPr>
        <p:spPr>
          <a:xfrm>
            <a:off x="613954" y="1493808"/>
            <a:ext cx="5305800" cy="46023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p19"/>
          <p:cNvSpPr txBox="1"/>
          <p:nvPr>
            <p:ph idx="2" type="body"/>
          </p:nvPr>
        </p:nvSpPr>
        <p:spPr>
          <a:xfrm>
            <a:off x="6276703" y="1485900"/>
            <a:ext cx="53058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2" name="Google Shape;122;p19"/>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9"/>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19"/>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5" name="Shape 125"/>
        <p:cNvGrpSpPr/>
        <p:nvPr/>
      </p:nvGrpSpPr>
      <p:grpSpPr>
        <a:xfrm>
          <a:off x="0" y="0"/>
          <a:ext cx="0" cy="0"/>
          <a:chOff x="0" y="0"/>
          <a:chExt cx="0" cy="0"/>
        </a:xfrm>
      </p:grpSpPr>
      <p:sp>
        <p:nvSpPr>
          <p:cNvPr id="126" name="Google Shape;126;p20"/>
          <p:cNvSpPr txBox="1"/>
          <p:nvPr>
            <p:ph idx="1" type="body"/>
          </p:nvPr>
        </p:nvSpPr>
        <p:spPr>
          <a:xfrm>
            <a:off x="609600" y="1504118"/>
            <a:ext cx="5305800" cy="342000"/>
          </a:xfrm>
          <a:prstGeom prst="rect">
            <a:avLst/>
          </a:prstGeom>
          <a:noFill/>
          <a:ln>
            <a:noFill/>
          </a:ln>
        </p:spPr>
        <p:txBody>
          <a:bodyPr anchorCtr="0" anchor="ctr" bIns="0" lIns="0" spcFirstLastPara="1" rIns="0" wrap="square" tIns="0">
            <a:normAutofit/>
          </a:bodyPr>
          <a:lstStyle>
            <a:lvl1pPr indent="-228600" lvl="0" marL="457200" rtl="0" algn="l">
              <a:lnSpc>
                <a:spcPct val="110000"/>
              </a:lnSpc>
              <a:spcBef>
                <a:spcPts val="0"/>
              </a:spcBef>
              <a:spcAft>
                <a:spcPts val="0"/>
              </a:spcAft>
              <a:buClr>
                <a:schemeClr val="dk2"/>
              </a:buClr>
              <a:buSzPts val="2400"/>
              <a:buNone/>
              <a:defRPr b="1" sz="2400">
                <a:solidFill>
                  <a:schemeClr val="dk2"/>
                </a:solidFill>
              </a:defRPr>
            </a:lvl1pPr>
            <a:lvl2pPr indent="-228600" lvl="1" marL="914400" rtl="0" algn="l">
              <a:lnSpc>
                <a:spcPct val="110000"/>
              </a:lnSpc>
              <a:spcBef>
                <a:spcPts val="500"/>
              </a:spcBef>
              <a:spcAft>
                <a:spcPts val="0"/>
              </a:spcAft>
              <a:buClr>
                <a:srgbClr val="59514C"/>
              </a:buClr>
              <a:buSzPts val="2000"/>
              <a:buNone/>
              <a:defRPr b="1" sz="2000"/>
            </a:lvl2pPr>
            <a:lvl3pPr indent="-228600" lvl="2" marL="1371600" rtl="0" algn="l">
              <a:lnSpc>
                <a:spcPct val="110000"/>
              </a:lnSpc>
              <a:spcBef>
                <a:spcPts val="500"/>
              </a:spcBef>
              <a:spcAft>
                <a:spcPts val="0"/>
              </a:spcAft>
              <a:buClr>
                <a:srgbClr val="59514C"/>
              </a:buClr>
              <a:buSzPts val="1800"/>
              <a:buNone/>
              <a:defRPr b="1" sz="1800"/>
            </a:lvl3pPr>
            <a:lvl4pPr indent="-228600" lvl="3" marL="1828800" rtl="0" algn="l">
              <a:lnSpc>
                <a:spcPct val="110000"/>
              </a:lnSpc>
              <a:spcBef>
                <a:spcPts val="500"/>
              </a:spcBef>
              <a:spcAft>
                <a:spcPts val="0"/>
              </a:spcAft>
              <a:buClr>
                <a:srgbClr val="59514C"/>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7" name="Google Shape;127;p20"/>
          <p:cNvSpPr txBox="1"/>
          <p:nvPr>
            <p:ph idx="2" type="body"/>
          </p:nvPr>
        </p:nvSpPr>
        <p:spPr>
          <a:xfrm>
            <a:off x="609600" y="2035834"/>
            <a:ext cx="5305800" cy="40602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p20"/>
          <p:cNvSpPr txBox="1"/>
          <p:nvPr>
            <p:ph idx="3" type="body"/>
          </p:nvPr>
        </p:nvSpPr>
        <p:spPr>
          <a:xfrm>
            <a:off x="6276703" y="1504118"/>
            <a:ext cx="5305800" cy="347400"/>
          </a:xfrm>
          <a:prstGeom prst="rect">
            <a:avLst/>
          </a:prstGeom>
          <a:noFill/>
          <a:ln>
            <a:noFill/>
          </a:ln>
        </p:spPr>
        <p:txBody>
          <a:bodyPr anchorCtr="0" anchor="ctr" bIns="0" lIns="0" spcFirstLastPara="1" rIns="0" wrap="square" tIns="0">
            <a:normAutofit/>
          </a:bodyPr>
          <a:lstStyle>
            <a:lvl1pPr indent="-228600" lvl="0" marL="457200" rtl="0" algn="l">
              <a:lnSpc>
                <a:spcPct val="110000"/>
              </a:lnSpc>
              <a:spcBef>
                <a:spcPts val="0"/>
              </a:spcBef>
              <a:spcAft>
                <a:spcPts val="0"/>
              </a:spcAft>
              <a:buClr>
                <a:schemeClr val="dk2"/>
              </a:buClr>
              <a:buSzPts val="2400"/>
              <a:buNone/>
              <a:defRPr b="1" sz="2400">
                <a:solidFill>
                  <a:schemeClr val="dk2"/>
                </a:solidFill>
              </a:defRPr>
            </a:lvl1pPr>
            <a:lvl2pPr indent="-228600" lvl="1" marL="914400" rtl="0" algn="l">
              <a:lnSpc>
                <a:spcPct val="110000"/>
              </a:lnSpc>
              <a:spcBef>
                <a:spcPts val="500"/>
              </a:spcBef>
              <a:spcAft>
                <a:spcPts val="0"/>
              </a:spcAft>
              <a:buClr>
                <a:srgbClr val="59514C"/>
              </a:buClr>
              <a:buSzPts val="2000"/>
              <a:buNone/>
              <a:defRPr b="1" sz="2000"/>
            </a:lvl2pPr>
            <a:lvl3pPr indent="-228600" lvl="2" marL="1371600" rtl="0" algn="l">
              <a:lnSpc>
                <a:spcPct val="110000"/>
              </a:lnSpc>
              <a:spcBef>
                <a:spcPts val="500"/>
              </a:spcBef>
              <a:spcAft>
                <a:spcPts val="0"/>
              </a:spcAft>
              <a:buClr>
                <a:srgbClr val="59514C"/>
              </a:buClr>
              <a:buSzPts val="1800"/>
              <a:buNone/>
              <a:defRPr b="1" sz="1800"/>
            </a:lvl3pPr>
            <a:lvl4pPr indent="-228600" lvl="3" marL="1828800" rtl="0" algn="l">
              <a:lnSpc>
                <a:spcPct val="110000"/>
              </a:lnSpc>
              <a:spcBef>
                <a:spcPts val="500"/>
              </a:spcBef>
              <a:spcAft>
                <a:spcPts val="0"/>
              </a:spcAft>
              <a:buClr>
                <a:srgbClr val="59514C"/>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9" name="Google Shape;129;p20"/>
          <p:cNvSpPr txBox="1"/>
          <p:nvPr>
            <p:ph idx="4" type="body"/>
          </p:nvPr>
        </p:nvSpPr>
        <p:spPr>
          <a:xfrm>
            <a:off x="6276703" y="2035834"/>
            <a:ext cx="5305800" cy="40602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0" name="Google Shape;130;p2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20"/>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20"/>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3" name="Shape 133"/>
        <p:cNvGrpSpPr/>
        <p:nvPr/>
      </p:nvGrpSpPr>
      <p:grpSpPr>
        <a:xfrm>
          <a:off x="0" y="0"/>
          <a:ext cx="0" cy="0"/>
          <a:chOff x="0" y="0"/>
          <a:chExt cx="0" cy="0"/>
        </a:xfrm>
      </p:grpSpPr>
      <p:sp>
        <p:nvSpPr>
          <p:cNvPr id="134" name="Google Shape;134;p2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21"/>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21"/>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p2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2"/>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2"/>
          <p:cNvSpPr/>
          <p:nvPr/>
        </p:nvSpPr>
        <p:spPr>
          <a:xfrm>
            <a:off x="0" y="836762"/>
            <a:ext cx="12192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2">
  <p:cSld name="Cover – Generic 2">
    <p:bg>
      <p:bgPr>
        <a:solidFill>
          <a:schemeClr val="dk2"/>
        </a:solidFill>
      </p:bgPr>
    </p:bg>
    <p:spTree>
      <p:nvGrpSpPr>
        <p:cNvPr id="16"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txBox="1"/>
          <p:nvPr>
            <p:ph type="ctrTitle"/>
          </p:nvPr>
        </p:nvSpPr>
        <p:spPr>
          <a:xfrm>
            <a:off x="609600" y="1605788"/>
            <a:ext cx="6406342" cy="2161722"/>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subTitle"/>
          </p:nvPr>
        </p:nvSpPr>
        <p:spPr>
          <a:xfrm>
            <a:off x="609600" y="4035865"/>
            <a:ext cx="6406342"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0" name="Google Shape;20;p3"/>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1" name="Google Shape;21;p3"/>
          <p:cNvPicPr preferRelativeResize="0"/>
          <p:nvPr/>
        </p:nvPicPr>
        <p:blipFill rotWithShape="1">
          <a:blip r:embed="rId2">
            <a:alphaModFix/>
          </a:blip>
          <a:srcRect b="0" l="0" r="0" t="0"/>
          <a:stretch/>
        </p:blipFill>
        <p:spPr>
          <a:xfrm>
            <a:off x="8835639" y="3205223"/>
            <a:ext cx="2441418" cy="4475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1">
  <p:cSld name="Photo – 1">
    <p:spTree>
      <p:nvGrpSpPr>
        <p:cNvPr id="141" name="Shape 141"/>
        <p:cNvGrpSpPr/>
        <p:nvPr/>
      </p:nvGrpSpPr>
      <p:grpSpPr>
        <a:xfrm>
          <a:off x="0" y="0"/>
          <a:ext cx="0" cy="0"/>
          <a:chOff x="0" y="0"/>
          <a:chExt cx="0" cy="0"/>
        </a:xfrm>
      </p:grpSpPr>
      <p:sp>
        <p:nvSpPr>
          <p:cNvPr id="142" name="Google Shape;142;p23"/>
          <p:cNvSpPr/>
          <p:nvPr/>
        </p:nvSpPr>
        <p:spPr>
          <a:xfrm>
            <a:off x="6096000" y="836762"/>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3" name="Google Shape;143;p23"/>
          <p:cNvSpPr txBox="1"/>
          <p:nvPr>
            <p:ph idx="1" type="body"/>
          </p:nvPr>
        </p:nvSpPr>
        <p:spPr>
          <a:xfrm>
            <a:off x="618226" y="1485900"/>
            <a:ext cx="5477700" cy="44964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4" name="Google Shape;144;p23"/>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23"/>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3"/>
          <p:cNvSpPr/>
          <p:nvPr>
            <p:ph idx="2" type="pic"/>
          </p:nvPr>
        </p:nvSpPr>
        <p:spPr>
          <a:xfrm>
            <a:off x="6383547" y="312973"/>
            <a:ext cx="5486400" cy="5669400"/>
          </a:xfrm>
          <a:prstGeom prst="rect">
            <a:avLst/>
          </a:prstGeom>
          <a:solidFill>
            <a:srgbClr val="E5E5E5"/>
          </a:solidFill>
          <a:ln>
            <a:noFill/>
          </a:ln>
        </p:spPr>
      </p:sp>
      <p:sp>
        <p:nvSpPr>
          <p:cNvPr id="147" name="Google Shape;147;p23"/>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2">
  <p:cSld name="Photo – 2">
    <p:spTree>
      <p:nvGrpSpPr>
        <p:cNvPr id="148" name="Shape 148"/>
        <p:cNvGrpSpPr/>
        <p:nvPr/>
      </p:nvGrpSpPr>
      <p:grpSpPr>
        <a:xfrm>
          <a:off x="0" y="0"/>
          <a:ext cx="0" cy="0"/>
          <a:chOff x="0" y="0"/>
          <a:chExt cx="0" cy="0"/>
        </a:xfrm>
      </p:grpSpPr>
      <p:sp>
        <p:nvSpPr>
          <p:cNvPr id="149" name="Google Shape;149;p24"/>
          <p:cNvSpPr/>
          <p:nvPr/>
        </p:nvSpPr>
        <p:spPr>
          <a:xfrm>
            <a:off x="6096000" y="836762"/>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0" name="Google Shape;150;p24"/>
          <p:cNvSpPr txBox="1"/>
          <p:nvPr>
            <p:ph idx="1" type="body"/>
          </p:nvPr>
        </p:nvSpPr>
        <p:spPr>
          <a:xfrm>
            <a:off x="618226" y="1485900"/>
            <a:ext cx="5477700" cy="45354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1" name="Google Shape;151;p24"/>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24"/>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24"/>
          <p:cNvSpPr/>
          <p:nvPr>
            <p:ph idx="2" type="pic"/>
          </p:nvPr>
        </p:nvSpPr>
        <p:spPr>
          <a:xfrm>
            <a:off x="6383546" y="312973"/>
            <a:ext cx="5486400" cy="2761500"/>
          </a:xfrm>
          <a:prstGeom prst="rect">
            <a:avLst/>
          </a:prstGeom>
          <a:solidFill>
            <a:srgbClr val="E5E5E5"/>
          </a:solidFill>
          <a:ln>
            <a:noFill/>
          </a:ln>
        </p:spPr>
      </p:sp>
      <p:sp>
        <p:nvSpPr>
          <p:cNvPr id="154" name="Google Shape;154;p24"/>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24"/>
          <p:cNvSpPr/>
          <p:nvPr>
            <p:ph idx="3" type="pic"/>
          </p:nvPr>
        </p:nvSpPr>
        <p:spPr>
          <a:xfrm>
            <a:off x="6383547" y="3259750"/>
            <a:ext cx="5486400" cy="2761500"/>
          </a:xfrm>
          <a:prstGeom prst="rect">
            <a:avLst/>
          </a:prstGeom>
          <a:solidFill>
            <a:srgbClr val="E5E5E5"/>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4">
  <p:cSld name="Photo – 4">
    <p:spTree>
      <p:nvGrpSpPr>
        <p:cNvPr id="156" name="Shape 156"/>
        <p:cNvGrpSpPr/>
        <p:nvPr/>
      </p:nvGrpSpPr>
      <p:grpSpPr>
        <a:xfrm>
          <a:off x="0" y="0"/>
          <a:ext cx="0" cy="0"/>
          <a:chOff x="0" y="0"/>
          <a:chExt cx="0" cy="0"/>
        </a:xfrm>
      </p:grpSpPr>
      <p:sp>
        <p:nvSpPr>
          <p:cNvPr id="157" name="Google Shape;157;p25"/>
          <p:cNvSpPr/>
          <p:nvPr/>
        </p:nvSpPr>
        <p:spPr>
          <a:xfrm>
            <a:off x="6096000" y="900287"/>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8" name="Google Shape;158;p25"/>
          <p:cNvSpPr txBox="1"/>
          <p:nvPr>
            <p:ph idx="1" type="body"/>
          </p:nvPr>
        </p:nvSpPr>
        <p:spPr>
          <a:xfrm>
            <a:off x="618226" y="1485900"/>
            <a:ext cx="54777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9" name="Google Shape;159;p25"/>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0" name="Google Shape;160;p25"/>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25"/>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5"/>
          <p:cNvSpPr/>
          <p:nvPr>
            <p:ph idx="2" type="pic"/>
          </p:nvPr>
        </p:nvSpPr>
        <p:spPr>
          <a:xfrm>
            <a:off x="6383547" y="312973"/>
            <a:ext cx="2651700" cy="2743200"/>
          </a:xfrm>
          <a:prstGeom prst="rect">
            <a:avLst/>
          </a:prstGeom>
          <a:solidFill>
            <a:srgbClr val="E5E5E5"/>
          </a:solidFill>
          <a:ln>
            <a:noFill/>
          </a:ln>
        </p:spPr>
      </p:sp>
      <p:sp>
        <p:nvSpPr>
          <p:cNvPr id="163" name="Google Shape;163;p25"/>
          <p:cNvSpPr/>
          <p:nvPr>
            <p:ph idx="3" type="pic"/>
          </p:nvPr>
        </p:nvSpPr>
        <p:spPr>
          <a:xfrm>
            <a:off x="9218187" y="312973"/>
            <a:ext cx="2651700" cy="2743200"/>
          </a:xfrm>
          <a:prstGeom prst="rect">
            <a:avLst/>
          </a:prstGeom>
          <a:solidFill>
            <a:srgbClr val="E5E5E5"/>
          </a:solidFill>
          <a:ln>
            <a:noFill/>
          </a:ln>
        </p:spPr>
      </p:sp>
      <p:sp>
        <p:nvSpPr>
          <p:cNvPr id="164" name="Google Shape;164;p25"/>
          <p:cNvSpPr/>
          <p:nvPr>
            <p:ph idx="4" type="pic"/>
          </p:nvPr>
        </p:nvSpPr>
        <p:spPr>
          <a:xfrm>
            <a:off x="6383547" y="3239053"/>
            <a:ext cx="2651700" cy="2743200"/>
          </a:xfrm>
          <a:prstGeom prst="rect">
            <a:avLst/>
          </a:prstGeom>
          <a:solidFill>
            <a:srgbClr val="E5E5E5"/>
          </a:solidFill>
          <a:ln>
            <a:noFill/>
          </a:ln>
        </p:spPr>
      </p:sp>
      <p:sp>
        <p:nvSpPr>
          <p:cNvPr id="165" name="Google Shape;165;p25"/>
          <p:cNvSpPr/>
          <p:nvPr>
            <p:ph idx="5" type="pic"/>
          </p:nvPr>
        </p:nvSpPr>
        <p:spPr>
          <a:xfrm>
            <a:off x="9218187" y="3239053"/>
            <a:ext cx="2651700" cy="2743200"/>
          </a:xfrm>
          <a:prstGeom prst="rect">
            <a:avLst/>
          </a:prstGeom>
          <a:solidFill>
            <a:srgbClr val="E5E5E5"/>
          </a:solidFill>
          <a:ln>
            <a:noFill/>
          </a:ln>
        </p:spPr>
      </p:sp>
    </p:spTree>
  </p:cSld>
  <p:clrMapOvr>
    <a:masterClrMapping/>
  </p:clrMapOvr>
  <p:extLst>
    <p:ext uri="{DCECCB84-F9BA-43D5-87BE-67443E8EF086}">
      <p15:sldGuideLst>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rown">
  <p:cSld name="Transition – Brown">
    <p:bg>
      <p:bgPr>
        <a:solidFill>
          <a:schemeClr val="dk1"/>
        </a:solidFill>
      </p:bgPr>
    </p:bg>
    <p:spTree>
      <p:nvGrpSpPr>
        <p:cNvPr id="168" name="Shape 168"/>
        <p:cNvGrpSpPr/>
        <p:nvPr/>
      </p:nvGrpSpPr>
      <p:grpSpPr>
        <a:xfrm>
          <a:off x="0" y="0"/>
          <a:ext cx="0" cy="0"/>
          <a:chOff x="0" y="0"/>
          <a:chExt cx="0" cy="0"/>
        </a:xfrm>
      </p:grpSpPr>
      <p:sp>
        <p:nvSpPr>
          <p:cNvPr id="169" name="Google Shape;169;p27"/>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0" name="Google Shape;170;p27"/>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rgbClr val="F2F2F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rgbClr val="F2F2F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rgbClr val="F2F2F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rgbClr val="F2F2F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rgbClr val="F2F2F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rgbClr val="F2F2F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rgbClr val="F2F2F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rgbClr val="F2F2F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rgbClr val="F2F2F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171" name="Google Shape;171;p27"/>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172" name="Google Shape;172;p27"/>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173" name="Google Shape;173;p27"/>
          <p:cNvPicPr preferRelativeResize="0"/>
          <p:nvPr/>
        </p:nvPicPr>
        <p:blipFill rotWithShape="1">
          <a:blip r:embed="rId2">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ink">
  <p:cSld name="Transition – Pink">
    <p:bg>
      <p:bgPr>
        <a:solidFill>
          <a:schemeClr val="dk2"/>
        </a:solidFill>
      </p:bgPr>
    </p:bg>
    <p:spTree>
      <p:nvGrpSpPr>
        <p:cNvPr id="174" name="Shape 174"/>
        <p:cNvGrpSpPr/>
        <p:nvPr/>
      </p:nvGrpSpPr>
      <p:grpSpPr>
        <a:xfrm>
          <a:off x="0" y="0"/>
          <a:ext cx="0" cy="0"/>
          <a:chOff x="0" y="0"/>
          <a:chExt cx="0" cy="0"/>
        </a:xfrm>
      </p:grpSpPr>
      <p:sp>
        <p:nvSpPr>
          <p:cNvPr id="175" name="Google Shape;175;p2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rgbClr val="FAD7E3"/>
                </a:solidFill>
                <a:latin typeface="Century Gothic"/>
                <a:ea typeface="Century Gothic"/>
                <a:cs typeface="Century Gothic"/>
                <a:sym typeface="Century Gothic"/>
              </a:defRPr>
            </a:lvl1pPr>
            <a:lvl2pPr indent="0" lvl="1" marL="0" rtl="0" algn="r">
              <a:spcBef>
                <a:spcPts val="0"/>
              </a:spcBef>
              <a:buNone/>
              <a:defRPr b="1" i="0" sz="800" u="none" cap="none" strike="noStrike">
                <a:solidFill>
                  <a:srgbClr val="FAD7E3"/>
                </a:solidFill>
                <a:latin typeface="Century Gothic"/>
                <a:ea typeface="Century Gothic"/>
                <a:cs typeface="Century Gothic"/>
                <a:sym typeface="Century Gothic"/>
              </a:defRPr>
            </a:lvl2pPr>
            <a:lvl3pPr indent="0" lvl="2" marL="0" rtl="0" algn="r">
              <a:spcBef>
                <a:spcPts val="0"/>
              </a:spcBef>
              <a:buNone/>
              <a:defRPr b="1" i="0" sz="800" u="none" cap="none" strike="noStrike">
                <a:solidFill>
                  <a:srgbClr val="FAD7E3"/>
                </a:solidFill>
                <a:latin typeface="Century Gothic"/>
                <a:ea typeface="Century Gothic"/>
                <a:cs typeface="Century Gothic"/>
                <a:sym typeface="Century Gothic"/>
              </a:defRPr>
            </a:lvl3pPr>
            <a:lvl4pPr indent="0" lvl="3" marL="0" rtl="0" algn="r">
              <a:spcBef>
                <a:spcPts val="0"/>
              </a:spcBef>
              <a:buNone/>
              <a:defRPr b="1" i="0" sz="800" u="none" cap="none" strike="noStrike">
                <a:solidFill>
                  <a:srgbClr val="FAD7E3"/>
                </a:solidFill>
                <a:latin typeface="Century Gothic"/>
                <a:ea typeface="Century Gothic"/>
                <a:cs typeface="Century Gothic"/>
                <a:sym typeface="Century Gothic"/>
              </a:defRPr>
            </a:lvl4pPr>
            <a:lvl5pPr indent="0" lvl="4" marL="0" rtl="0" algn="r">
              <a:spcBef>
                <a:spcPts val="0"/>
              </a:spcBef>
              <a:buNone/>
              <a:defRPr b="1" i="0" sz="800" u="none" cap="none" strike="noStrike">
                <a:solidFill>
                  <a:srgbClr val="FAD7E3"/>
                </a:solidFill>
                <a:latin typeface="Century Gothic"/>
                <a:ea typeface="Century Gothic"/>
                <a:cs typeface="Century Gothic"/>
                <a:sym typeface="Century Gothic"/>
              </a:defRPr>
            </a:lvl5pPr>
            <a:lvl6pPr indent="0" lvl="5" marL="0" rtl="0" algn="r">
              <a:spcBef>
                <a:spcPts val="0"/>
              </a:spcBef>
              <a:buNone/>
              <a:defRPr b="1" i="0" sz="800" u="none" cap="none" strike="noStrike">
                <a:solidFill>
                  <a:srgbClr val="FAD7E3"/>
                </a:solidFill>
                <a:latin typeface="Century Gothic"/>
                <a:ea typeface="Century Gothic"/>
                <a:cs typeface="Century Gothic"/>
                <a:sym typeface="Century Gothic"/>
              </a:defRPr>
            </a:lvl6pPr>
            <a:lvl7pPr indent="0" lvl="6" marL="0" rtl="0" algn="r">
              <a:spcBef>
                <a:spcPts val="0"/>
              </a:spcBef>
              <a:buNone/>
              <a:defRPr b="1" i="0" sz="800" u="none" cap="none" strike="noStrike">
                <a:solidFill>
                  <a:srgbClr val="FAD7E3"/>
                </a:solidFill>
                <a:latin typeface="Century Gothic"/>
                <a:ea typeface="Century Gothic"/>
                <a:cs typeface="Century Gothic"/>
                <a:sym typeface="Century Gothic"/>
              </a:defRPr>
            </a:lvl7pPr>
            <a:lvl8pPr indent="0" lvl="7" marL="0" rtl="0" algn="r">
              <a:spcBef>
                <a:spcPts val="0"/>
              </a:spcBef>
              <a:buNone/>
              <a:defRPr b="1" i="0" sz="800" u="none" cap="none" strike="noStrike">
                <a:solidFill>
                  <a:srgbClr val="FAD7E3"/>
                </a:solidFill>
                <a:latin typeface="Century Gothic"/>
                <a:ea typeface="Century Gothic"/>
                <a:cs typeface="Century Gothic"/>
                <a:sym typeface="Century Gothic"/>
              </a:defRPr>
            </a:lvl8pPr>
            <a:lvl9pPr indent="0" lvl="8" marL="0" rtl="0" algn="r">
              <a:spcBef>
                <a:spcPts val="0"/>
              </a:spcBef>
              <a:buNone/>
              <a:defRPr b="1" i="0" sz="800" u="none" cap="none" strike="noStrike">
                <a:solidFill>
                  <a:srgbClr val="FAD7E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176" name="Google Shape;176;p28"/>
          <p:cNvCxnSpPr/>
          <p:nvPr/>
        </p:nvCxnSpPr>
        <p:spPr>
          <a:xfrm>
            <a:off x="0" y="6292712"/>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177" name="Google Shape;177;p28"/>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8" name="Google Shape;178;p28"/>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179" name="Google Shape;179;p28"/>
          <p:cNvPicPr preferRelativeResize="0"/>
          <p:nvPr/>
        </p:nvPicPr>
        <p:blipFill rotWithShape="1">
          <a:blip r:embed="rId2">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1">
  <p:cSld name="Transition – Photo 1">
    <p:bg>
      <p:bgPr>
        <a:blipFill>
          <a:blip r:embed="rId2">
            <a:alphaModFix/>
          </a:blip>
          <a:stretch>
            <a:fillRect/>
          </a:stretch>
        </a:blipFill>
      </p:bgPr>
    </p:bg>
    <p:spTree>
      <p:nvGrpSpPr>
        <p:cNvPr id="180" name="Shape 180"/>
        <p:cNvGrpSpPr/>
        <p:nvPr/>
      </p:nvGrpSpPr>
      <p:grpSpPr>
        <a:xfrm>
          <a:off x="0" y="0"/>
          <a:ext cx="0" cy="0"/>
          <a:chOff x="0" y="0"/>
          <a:chExt cx="0" cy="0"/>
        </a:xfrm>
      </p:grpSpPr>
      <p:sp>
        <p:nvSpPr>
          <p:cNvPr id="181" name="Google Shape;181;p29"/>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2" name="Google Shape;182;p29"/>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183" name="Google Shape;183;p29"/>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184" name="Google Shape;184;p29"/>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185" name="Google Shape;185;p29"/>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2">
  <p:cSld name="Transition – Photo 2">
    <p:bg>
      <p:bgPr>
        <a:blipFill>
          <a:blip r:embed="rId2">
            <a:alphaModFix/>
          </a:blip>
          <a:stretch>
            <a:fillRect/>
          </a:stretch>
        </a:blipFill>
      </p:bgPr>
    </p:bg>
    <p:spTree>
      <p:nvGrpSpPr>
        <p:cNvPr id="186" name="Shape 186"/>
        <p:cNvGrpSpPr/>
        <p:nvPr/>
      </p:nvGrpSpPr>
      <p:grpSpPr>
        <a:xfrm>
          <a:off x="0" y="0"/>
          <a:ext cx="0" cy="0"/>
          <a:chOff x="0" y="0"/>
          <a:chExt cx="0" cy="0"/>
        </a:xfrm>
      </p:grpSpPr>
      <p:sp>
        <p:nvSpPr>
          <p:cNvPr id="187" name="Google Shape;187;p30"/>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8" name="Google Shape;188;p3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189" name="Google Shape;189;p30"/>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190" name="Google Shape;190;p30"/>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191" name="Google Shape;191;p30"/>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3">
  <p:cSld name="Transition – Photo 3">
    <p:bg>
      <p:bgPr>
        <a:blipFill>
          <a:blip r:embed="rId2">
            <a:alphaModFix/>
          </a:blip>
          <a:stretch>
            <a:fillRect/>
          </a:stretch>
        </a:blipFill>
      </p:bgPr>
    </p:bg>
    <p:spTree>
      <p:nvGrpSpPr>
        <p:cNvPr id="192" name="Shape 192"/>
        <p:cNvGrpSpPr/>
        <p:nvPr/>
      </p:nvGrpSpPr>
      <p:grpSpPr>
        <a:xfrm>
          <a:off x="0" y="0"/>
          <a:ext cx="0" cy="0"/>
          <a:chOff x="0" y="0"/>
          <a:chExt cx="0" cy="0"/>
        </a:xfrm>
      </p:grpSpPr>
      <p:sp>
        <p:nvSpPr>
          <p:cNvPr id="193" name="Google Shape;193;p31"/>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4" name="Google Shape;194;p3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195" name="Google Shape;195;p31"/>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196" name="Google Shape;196;p31"/>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197" name="Google Shape;197;p31"/>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ansition – Photo 4">
  <p:cSld name="1_Transition – Photo 4">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32"/>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0" name="Google Shape;200;p3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201" name="Google Shape;201;p32"/>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202" name="Google Shape;202;p32"/>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03" name="Google Shape;203;p32"/>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Simple">
  <p:cSld name="End – Simple">
    <p:bg>
      <p:bgPr>
        <a:solidFill>
          <a:schemeClr val="lt1"/>
        </a:solidFill>
      </p:bgPr>
    </p:bg>
    <p:spTree>
      <p:nvGrpSpPr>
        <p:cNvPr id="204" name="Shape 204"/>
        <p:cNvGrpSpPr/>
        <p:nvPr/>
      </p:nvGrpSpPr>
      <p:grpSpPr>
        <a:xfrm>
          <a:off x="0" y="0"/>
          <a:ext cx="0" cy="0"/>
          <a:chOff x="0" y="0"/>
          <a:chExt cx="0" cy="0"/>
        </a:xfrm>
      </p:grpSpPr>
      <p:sp>
        <p:nvSpPr>
          <p:cNvPr id="205" name="Google Shape;205;p33"/>
          <p:cNvSpPr/>
          <p:nvPr/>
        </p:nvSpPr>
        <p:spPr>
          <a:xfrm>
            <a:off x="0" y="1920240"/>
            <a:ext cx="12192000" cy="493770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6" name="Google Shape;206;p33"/>
          <p:cNvSpPr txBox="1"/>
          <p:nvPr>
            <p:ph type="ctrTitle"/>
          </p:nvPr>
        </p:nvSpPr>
        <p:spPr>
          <a:xfrm>
            <a:off x="653143" y="3429000"/>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descr="A picture containing logo&#10;&#10;Description automatically generated" id="207" name="Google Shape;207;p33"/>
          <p:cNvPicPr preferRelativeResize="0"/>
          <p:nvPr/>
        </p:nvPicPr>
        <p:blipFill rotWithShape="1">
          <a:blip r:embed="rId2">
            <a:alphaModFix/>
          </a:blip>
          <a:srcRect b="0" l="0" r="0" t="0"/>
          <a:stretch/>
        </p:blipFill>
        <p:spPr>
          <a:xfrm>
            <a:off x="3942303" y="634408"/>
            <a:ext cx="3486488" cy="6402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1">
  <p:cSld name="Cover – Photo 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4"/>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6" name="Google Shape;26;p4"/>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7" name="Google Shape;27;p4"/>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With subhead">
  <p:cSld name="End – With subhead">
    <p:bg>
      <p:bgPr>
        <a:solidFill>
          <a:schemeClr val="lt1"/>
        </a:solidFill>
      </p:bgPr>
    </p:bg>
    <p:spTree>
      <p:nvGrpSpPr>
        <p:cNvPr id="208" name="Shape 208"/>
        <p:cNvGrpSpPr/>
        <p:nvPr/>
      </p:nvGrpSpPr>
      <p:grpSpPr>
        <a:xfrm>
          <a:off x="0" y="0"/>
          <a:ext cx="0" cy="0"/>
          <a:chOff x="0" y="0"/>
          <a:chExt cx="0" cy="0"/>
        </a:xfrm>
      </p:grpSpPr>
      <p:sp>
        <p:nvSpPr>
          <p:cNvPr id="209" name="Google Shape;209;p34"/>
          <p:cNvSpPr/>
          <p:nvPr/>
        </p:nvSpPr>
        <p:spPr>
          <a:xfrm>
            <a:off x="0" y="1920240"/>
            <a:ext cx="12192000" cy="493770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0" name="Google Shape;210;p34"/>
          <p:cNvSpPr txBox="1"/>
          <p:nvPr>
            <p:ph type="ctrTitle"/>
          </p:nvPr>
        </p:nvSpPr>
        <p:spPr>
          <a:xfrm>
            <a:off x="653143" y="2714091"/>
            <a:ext cx="10885800" cy="1125000"/>
          </a:xfrm>
          <a:prstGeom prst="rect">
            <a:avLst/>
          </a:prstGeom>
          <a:noFill/>
          <a:ln>
            <a:noFill/>
          </a:ln>
        </p:spPr>
        <p:txBody>
          <a:bodyPr anchorCtr="0" anchor="b"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1" name="Google Shape;211;p34"/>
          <p:cNvSpPr txBox="1"/>
          <p:nvPr>
            <p:ph idx="1" type="subTitle"/>
          </p:nvPr>
        </p:nvSpPr>
        <p:spPr>
          <a:xfrm>
            <a:off x="2165311" y="4292202"/>
            <a:ext cx="7861500" cy="12756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352F2D"/>
              </a:buClr>
              <a:buSzPts val="2000"/>
              <a:buFont typeface="Arial"/>
              <a:buNone/>
              <a:defRPr b="0" i="0" sz="2000" u="none" cap="none" strike="noStrike">
                <a:solidFill>
                  <a:srgbClr val="352F2D"/>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212" name="Google Shape;212;p34"/>
          <p:cNvPicPr preferRelativeResize="0"/>
          <p:nvPr/>
        </p:nvPicPr>
        <p:blipFill rotWithShape="1">
          <a:blip r:embed="rId2">
            <a:alphaModFix/>
          </a:blip>
          <a:srcRect b="0" l="0" r="0" t="0"/>
          <a:stretch/>
        </p:blipFill>
        <p:spPr>
          <a:xfrm>
            <a:off x="3942303" y="634408"/>
            <a:ext cx="3486488" cy="64028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1">
  <p:cSld name="Cover – Generic 1">
    <p:bg>
      <p:bgPr>
        <a:solidFill>
          <a:schemeClr val="lt1"/>
        </a:solidFill>
      </p:bgPr>
    </p:bg>
    <p:spTree>
      <p:nvGrpSpPr>
        <p:cNvPr id="213" name="Shape 213"/>
        <p:cNvGrpSpPr/>
        <p:nvPr/>
      </p:nvGrpSpPr>
      <p:grpSpPr>
        <a:xfrm>
          <a:off x="0" y="0"/>
          <a:ext cx="0" cy="0"/>
          <a:chOff x="0" y="0"/>
          <a:chExt cx="0" cy="0"/>
        </a:xfrm>
      </p:grpSpPr>
      <p:sp>
        <p:nvSpPr>
          <p:cNvPr id="214" name="Google Shape;214;p35"/>
          <p:cNvSpPr/>
          <p:nvPr/>
        </p:nvSpPr>
        <p:spPr>
          <a:xfrm>
            <a:off x="0" y="1920240"/>
            <a:ext cx="12192000" cy="493770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5" name="Google Shape;215;p35"/>
          <p:cNvSpPr txBox="1"/>
          <p:nvPr>
            <p:ph type="ctrTitle"/>
          </p:nvPr>
        </p:nvSpPr>
        <p:spPr>
          <a:xfrm>
            <a:off x="653143" y="2708156"/>
            <a:ext cx="10885800" cy="12801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6" name="Google Shape;216;p35"/>
          <p:cNvSpPr txBox="1"/>
          <p:nvPr>
            <p:ph idx="1" type="subTitle"/>
          </p:nvPr>
        </p:nvSpPr>
        <p:spPr>
          <a:xfrm>
            <a:off x="653143" y="4407954"/>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17" name="Google Shape;217;p35"/>
          <p:cNvSpPr txBox="1"/>
          <p:nvPr>
            <p:ph idx="2" type="body"/>
          </p:nvPr>
        </p:nvSpPr>
        <p:spPr>
          <a:xfrm>
            <a:off x="3856038" y="6130593"/>
            <a:ext cx="4479900" cy="288300"/>
          </a:xfrm>
          <a:prstGeom prst="rect">
            <a:avLst/>
          </a:prstGeom>
          <a:noFill/>
          <a:ln>
            <a:noFill/>
          </a:ln>
        </p:spPr>
        <p:txBody>
          <a:bodyPr anchorCtr="0" anchor="ctr" bIns="0" lIns="0" spcFirstLastPara="1" rIns="0" wrap="square" tIns="0">
            <a:noAutofit/>
          </a:bodyPr>
          <a:lstStyle>
            <a:lvl1pPr indent="-228600" lvl="0" marL="457200" marR="0" rtl="0" algn="ctr">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218" name="Google Shape;218;p35"/>
          <p:cNvPicPr preferRelativeResize="0"/>
          <p:nvPr/>
        </p:nvPicPr>
        <p:blipFill rotWithShape="1">
          <a:blip r:embed="rId2">
            <a:alphaModFix/>
          </a:blip>
          <a:srcRect b="0" l="0" r="0" t="0"/>
          <a:stretch/>
        </p:blipFill>
        <p:spPr>
          <a:xfrm>
            <a:off x="3942303" y="634408"/>
            <a:ext cx="3486488" cy="64028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2">
  <p:cSld name="Photo – 2">
    <p:spTree>
      <p:nvGrpSpPr>
        <p:cNvPr id="219" name="Shape 219"/>
        <p:cNvGrpSpPr/>
        <p:nvPr/>
      </p:nvGrpSpPr>
      <p:grpSpPr>
        <a:xfrm>
          <a:off x="0" y="0"/>
          <a:ext cx="0" cy="0"/>
          <a:chOff x="0" y="0"/>
          <a:chExt cx="0" cy="0"/>
        </a:xfrm>
      </p:grpSpPr>
      <p:sp>
        <p:nvSpPr>
          <p:cNvPr id="220" name="Google Shape;220;p36"/>
          <p:cNvSpPr/>
          <p:nvPr/>
        </p:nvSpPr>
        <p:spPr>
          <a:xfrm>
            <a:off x="6096000" y="836762"/>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1" name="Google Shape;221;p36"/>
          <p:cNvSpPr txBox="1"/>
          <p:nvPr>
            <p:ph idx="1" type="body"/>
          </p:nvPr>
        </p:nvSpPr>
        <p:spPr>
          <a:xfrm>
            <a:off x="618226" y="1485900"/>
            <a:ext cx="5477700" cy="45354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2" name="Google Shape;222;p36"/>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36"/>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Char char="●"/>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36"/>
          <p:cNvSpPr/>
          <p:nvPr>
            <p:ph idx="2" type="pic"/>
          </p:nvPr>
        </p:nvSpPr>
        <p:spPr>
          <a:xfrm>
            <a:off x="6383546" y="312973"/>
            <a:ext cx="5486400" cy="2761500"/>
          </a:xfrm>
          <a:prstGeom prst="rect">
            <a:avLst/>
          </a:prstGeom>
          <a:solidFill>
            <a:srgbClr val="E5E5E5"/>
          </a:solidFill>
          <a:ln>
            <a:noFill/>
          </a:ln>
        </p:spPr>
      </p:sp>
      <p:sp>
        <p:nvSpPr>
          <p:cNvPr id="225" name="Google Shape;225;p36"/>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6" name="Google Shape;226;p36"/>
          <p:cNvSpPr/>
          <p:nvPr>
            <p:ph idx="3" type="pic"/>
          </p:nvPr>
        </p:nvSpPr>
        <p:spPr>
          <a:xfrm>
            <a:off x="6383547" y="3259750"/>
            <a:ext cx="5486400" cy="2761500"/>
          </a:xfrm>
          <a:prstGeom prst="rect">
            <a:avLst/>
          </a:prstGeom>
          <a:solidFill>
            <a:srgbClr val="E5E5E5"/>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2">
  <p:cSld name="Cover – Photo 2">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2" name="Google Shape;32;p5"/>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3" name="Google Shape;33;p5"/>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3">
  <p:cSld name="Cover – Photo 3">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6"/>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8" name="Google Shape;38;p6"/>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9" name="Google Shape;39;p6"/>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Photo 4">
  <p:cSld name="1_Cover – Photo 4">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7"/>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44" name="Google Shape;44;p7"/>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45" name="Google Shape;45;p7"/>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4" name="Shape 54"/>
        <p:cNvGrpSpPr/>
        <p:nvPr/>
      </p:nvGrpSpPr>
      <p:grpSpPr>
        <a:xfrm>
          <a:off x="0" y="0"/>
          <a:ext cx="0" cy="0"/>
          <a:chOff x="0" y="0"/>
          <a:chExt cx="0" cy="0"/>
        </a:xfrm>
      </p:grpSpPr>
      <p:sp>
        <p:nvSpPr>
          <p:cNvPr id="55" name="Google Shape;55;p9"/>
          <p:cNvSpPr txBox="1"/>
          <p:nvPr>
            <p:ph idx="1" type="body"/>
          </p:nvPr>
        </p:nvSpPr>
        <p:spPr>
          <a:xfrm>
            <a:off x="609600" y="1485900"/>
            <a:ext cx="10972800" cy="4610099"/>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9"/>
          <p:cNvSpPr txBox="1"/>
          <p:nvPr>
            <p:ph type="title"/>
          </p:nvPr>
        </p:nvSpPr>
        <p:spPr>
          <a:xfrm>
            <a:off x="618226" y="312973"/>
            <a:ext cx="10964174" cy="868127"/>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9" name="Shape 59"/>
        <p:cNvGrpSpPr/>
        <p:nvPr/>
      </p:nvGrpSpPr>
      <p:grpSpPr>
        <a:xfrm>
          <a:off x="0" y="0"/>
          <a:ext cx="0" cy="0"/>
          <a:chOff x="0" y="0"/>
          <a:chExt cx="0" cy="0"/>
        </a:xfrm>
      </p:grpSpPr>
      <p:sp>
        <p:nvSpPr>
          <p:cNvPr id="60" name="Google Shape;60;p10"/>
          <p:cNvSpPr txBox="1"/>
          <p:nvPr>
            <p:ph idx="1" type="body"/>
          </p:nvPr>
        </p:nvSpPr>
        <p:spPr>
          <a:xfrm>
            <a:off x="613954" y="1493808"/>
            <a:ext cx="5305697" cy="4602192"/>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0"/>
          <p:cNvSpPr txBox="1"/>
          <p:nvPr>
            <p:ph idx="2" type="body"/>
          </p:nvPr>
        </p:nvSpPr>
        <p:spPr>
          <a:xfrm>
            <a:off x="6276703" y="1485900"/>
            <a:ext cx="5305697" cy="4610100"/>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0"/>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0"/>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type="title"/>
          </p:nvPr>
        </p:nvSpPr>
        <p:spPr>
          <a:xfrm>
            <a:off x="618226" y="312973"/>
            <a:ext cx="10964174" cy="868127"/>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5" name="Shape 65"/>
        <p:cNvGrpSpPr/>
        <p:nvPr/>
      </p:nvGrpSpPr>
      <p:grpSpPr>
        <a:xfrm>
          <a:off x="0" y="0"/>
          <a:ext cx="0" cy="0"/>
          <a:chOff x="0" y="0"/>
          <a:chExt cx="0" cy="0"/>
        </a:xfrm>
      </p:grpSpPr>
      <p:sp>
        <p:nvSpPr>
          <p:cNvPr id="66" name="Google Shape;66;p11"/>
          <p:cNvSpPr txBox="1"/>
          <p:nvPr>
            <p:ph idx="1" type="body"/>
          </p:nvPr>
        </p:nvSpPr>
        <p:spPr>
          <a:xfrm>
            <a:off x="609600" y="1504118"/>
            <a:ext cx="5305697" cy="341935"/>
          </a:xfrm>
          <a:prstGeom prst="rect">
            <a:avLst/>
          </a:prstGeom>
          <a:noFill/>
          <a:ln>
            <a:noFill/>
          </a:ln>
        </p:spPr>
        <p:txBody>
          <a:bodyPr anchorCtr="0" anchor="ctr" bIns="0" lIns="0" spcFirstLastPara="1" rIns="0" wrap="square" tIns="0">
            <a:normAutofit/>
          </a:bodyPr>
          <a:lstStyle>
            <a:lvl1pPr indent="-228600" lvl="0" marL="457200" algn="l">
              <a:lnSpc>
                <a:spcPct val="110000"/>
              </a:lnSpc>
              <a:spcBef>
                <a:spcPts val="0"/>
              </a:spcBef>
              <a:spcAft>
                <a:spcPts val="0"/>
              </a:spcAft>
              <a:buClr>
                <a:schemeClr val="dk2"/>
              </a:buClr>
              <a:buSzPts val="2400"/>
              <a:buNone/>
              <a:defRPr b="1" sz="2400">
                <a:solidFill>
                  <a:schemeClr val="dk2"/>
                </a:solidFill>
              </a:defRPr>
            </a:lvl1pPr>
            <a:lvl2pPr indent="-228600" lvl="1" marL="914400" algn="l">
              <a:lnSpc>
                <a:spcPct val="110000"/>
              </a:lnSpc>
              <a:spcBef>
                <a:spcPts val="500"/>
              </a:spcBef>
              <a:spcAft>
                <a:spcPts val="0"/>
              </a:spcAft>
              <a:buClr>
                <a:srgbClr val="59514C"/>
              </a:buClr>
              <a:buSzPts val="2000"/>
              <a:buNone/>
              <a:defRPr b="1" sz="2000"/>
            </a:lvl2pPr>
            <a:lvl3pPr indent="-228600" lvl="2" marL="1371600" algn="l">
              <a:lnSpc>
                <a:spcPct val="110000"/>
              </a:lnSpc>
              <a:spcBef>
                <a:spcPts val="500"/>
              </a:spcBef>
              <a:spcAft>
                <a:spcPts val="0"/>
              </a:spcAft>
              <a:buClr>
                <a:srgbClr val="59514C"/>
              </a:buClr>
              <a:buSzPts val="1800"/>
              <a:buNone/>
              <a:defRPr b="1" sz="1800"/>
            </a:lvl3pPr>
            <a:lvl4pPr indent="-228600" lvl="3" marL="1828800" algn="l">
              <a:lnSpc>
                <a:spcPct val="110000"/>
              </a:lnSpc>
              <a:spcBef>
                <a:spcPts val="500"/>
              </a:spcBef>
              <a:spcAft>
                <a:spcPts val="0"/>
              </a:spcAft>
              <a:buClr>
                <a:srgbClr val="59514C"/>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11"/>
          <p:cNvSpPr txBox="1"/>
          <p:nvPr>
            <p:ph idx="2" type="body"/>
          </p:nvPr>
        </p:nvSpPr>
        <p:spPr>
          <a:xfrm>
            <a:off x="609600" y="2035834"/>
            <a:ext cx="5305697" cy="4060165"/>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1"/>
          <p:cNvSpPr txBox="1"/>
          <p:nvPr>
            <p:ph idx="3" type="body"/>
          </p:nvPr>
        </p:nvSpPr>
        <p:spPr>
          <a:xfrm>
            <a:off x="6276703" y="1504118"/>
            <a:ext cx="5305697" cy="347429"/>
          </a:xfrm>
          <a:prstGeom prst="rect">
            <a:avLst/>
          </a:prstGeom>
          <a:noFill/>
          <a:ln>
            <a:noFill/>
          </a:ln>
        </p:spPr>
        <p:txBody>
          <a:bodyPr anchorCtr="0" anchor="ctr" bIns="0" lIns="0" spcFirstLastPara="1" rIns="0" wrap="square" tIns="0">
            <a:normAutofit/>
          </a:bodyPr>
          <a:lstStyle>
            <a:lvl1pPr indent="-228600" lvl="0" marL="457200" algn="l">
              <a:lnSpc>
                <a:spcPct val="110000"/>
              </a:lnSpc>
              <a:spcBef>
                <a:spcPts val="0"/>
              </a:spcBef>
              <a:spcAft>
                <a:spcPts val="0"/>
              </a:spcAft>
              <a:buClr>
                <a:schemeClr val="dk2"/>
              </a:buClr>
              <a:buSzPts val="2400"/>
              <a:buNone/>
              <a:defRPr b="1" sz="2400">
                <a:solidFill>
                  <a:schemeClr val="dk2"/>
                </a:solidFill>
              </a:defRPr>
            </a:lvl1pPr>
            <a:lvl2pPr indent="-228600" lvl="1" marL="914400" algn="l">
              <a:lnSpc>
                <a:spcPct val="110000"/>
              </a:lnSpc>
              <a:spcBef>
                <a:spcPts val="500"/>
              </a:spcBef>
              <a:spcAft>
                <a:spcPts val="0"/>
              </a:spcAft>
              <a:buClr>
                <a:srgbClr val="59514C"/>
              </a:buClr>
              <a:buSzPts val="2000"/>
              <a:buNone/>
              <a:defRPr b="1" sz="2000"/>
            </a:lvl2pPr>
            <a:lvl3pPr indent="-228600" lvl="2" marL="1371600" algn="l">
              <a:lnSpc>
                <a:spcPct val="110000"/>
              </a:lnSpc>
              <a:spcBef>
                <a:spcPts val="500"/>
              </a:spcBef>
              <a:spcAft>
                <a:spcPts val="0"/>
              </a:spcAft>
              <a:buClr>
                <a:srgbClr val="59514C"/>
              </a:buClr>
              <a:buSzPts val="1800"/>
              <a:buNone/>
              <a:defRPr b="1" sz="1800"/>
            </a:lvl3pPr>
            <a:lvl4pPr indent="-228600" lvl="3" marL="1828800" algn="l">
              <a:lnSpc>
                <a:spcPct val="110000"/>
              </a:lnSpc>
              <a:spcBef>
                <a:spcPts val="500"/>
              </a:spcBef>
              <a:spcAft>
                <a:spcPts val="0"/>
              </a:spcAft>
              <a:buClr>
                <a:srgbClr val="59514C"/>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11"/>
          <p:cNvSpPr txBox="1"/>
          <p:nvPr>
            <p:ph idx="4" type="body"/>
          </p:nvPr>
        </p:nvSpPr>
        <p:spPr>
          <a:xfrm>
            <a:off x="6276703" y="2035834"/>
            <a:ext cx="5305697" cy="4060165"/>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rgbClr val="59514C"/>
              </a:buClr>
              <a:buSzPts val="1800"/>
              <a:buChar char="•"/>
              <a:defRPr/>
            </a:lvl1pPr>
            <a:lvl2pPr indent="-342900" lvl="1" marL="914400" algn="l">
              <a:lnSpc>
                <a:spcPct val="110000"/>
              </a:lnSpc>
              <a:spcBef>
                <a:spcPts val="500"/>
              </a:spcBef>
              <a:spcAft>
                <a:spcPts val="0"/>
              </a:spcAft>
              <a:buClr>
                <a:srgbClr val="59514C"/>
              </a:buClr>
              <a:buSzPts val="1800"/>
              <a:buChar char="•"/>
              <a:defRPr/>
            </a:lvl2pPr>
            <a:lvl3pPr indent="-342900" lvl="2" marL="1371600" algn="l">
              <a:lnSpc>
                <a:spcPct val="110000"/>
              </a:lnSpc>
              <a:spcBef>
                <a:spcPts val="500"/>
              </a:spcBef>
              <a:spcAft>
                <a:spcPts val="0"/>
              </a:spcAft>
              <a:buClr>
                <a:srgbClr val="59514C"/>
              </a:buClr>
              <a:buSzPts val="1800"/>
              <a:buChar char="•"/>
              <a:defRPr/>
            </a:lvl3pPr>
            <a:lvl4pPr indent="-342900" lvl="3" marL="1828800" algn="l">
              <a:lnSpc>
                <a:spcPct val="110000"/>
              </a:lnSpc>
              <a:spcBef>
                <a:spcPts val="500"/>
              </a:spcBef>
              <a:spcAft>
                <a:spcPts val="0"/>
              </a:spcAft>
              <a:buClr>
                <a:srgbClr val="59514C"/>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1"/>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11"/>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rgbClr val="958C83"/>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type="title"/>
          </p:nvPr>
        </p:nvSpPr>
        <p:spPr>
          <a:xfrm>
            <a:off x="618226" y="312973"/>
            <a:ext cx="10964174" cy="868127"/>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0" Type="http://schemas.openxmlformats.org/officeDocument/2006/relationships/theme" Target="../theme/theme2.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3.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theme" Target="../theme/theme1.xml"/><Relationship Id="rId10" Type="http://schemas.openxmlformats.org/officeDocument/2006/relationships/slideLayout" Target="../slideLayouts/slideLayout3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8"/>
          <p:cNvSpPr/>
          <p:nvPr/>
        </p:nvSpPr>
        <p:spPr>
          <a:xfrm>
            <a:off x="0" y="6400800"/>
            <a:ext cx="12192000" cy="457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8"/>
          <p:cNvSpPr txBox="1"/>
          <p:nvPr>
            <p:ph type="title"/>
          </p:nvPr>
        </p:nvSpPr>
        <p:spPr>
          <a:xfrm>
            <a:off x="618226" y="312973"/>
            <a:ext cx="10964174" cy="868127"/>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Century Gothic"/>
              <a:buNone/>
              <a:defRPr b="1" i="0" sz="32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8"/>
          <p:cNvSpPr txBox="1"/>
          <p:nvPr>
            <p:ph idx="1" type="body"/>
          </p:nvPr>
        </p:nvSpPr>
        <p:spPr>
          <a:xfrm>
            <a:off x="609600" y="1485900"/>
            <a:ext cx="10972800" cy="4610099"/>
          </a:xfrm>
          <a:prstGeom prst="rect">
            <a:avLst/>
          </a:prstGeom>
          <a:noFill/>
          <a:ln>
            <a:noFill/>
          </a:ln>
        </p:spPr>
        <p:txBody>
          <a:bodyPr anchorCtr="0" anchor="t" bIns="0" lIns="0" spcFirstLastPara="1" rIns="0" wrap="square" tIns="0">
            <a:normAutofit/>
          </a:bodyPr>
          <a:lstStyle>
            <a:lvl1pPr indent="-406400" lvl="0" marL="457200" marR="0" rtl="0" algn="l">
              <a:lnSpc>
                <a:spcPct val="110000"/>
              </a:lnSpc>
              <a:spcBef>
                <a:spcPts val="1000"/>
              </a:spcBef>
              <a:spcAft>
                <a:spcPts val="0"/>
              </a:spcAft>
              <a:buClr>
                <a:srgbClr val="59514C"/>
              </a:buClr>
              <a:buSzPts val="2800"/>
              <a:buFont typeface="Arial"/>
              <a:buChar char="•"/>
              <a:defRPr b="0" i="0" sz="2800" u="none" cap="none" strike="noStrike">
                <a:solidFill>
                  <a:srgbClr val="59514C"/>
                </a:solidFill>
                <a:latin typeface="Century Gothic"/>
                <a:ea typeface="Century Gothic"/>
                <a:cs typeface="Century Gothic"/>
                <a:sym typeface="Century Gothic"/>
              </a:defRPr>
            </a:lvl1pPr>
            <a:lvl2pPr indent="-381000" lvl="1" marL="914400" marR="0" rtl="0" algn="l">
              <a:lnSpc>
                <a:spcPct val="110000"/>
              </a:lnSpc>
              <a:spcBef>
                <a:spcPts val="500"/>
              </a:spcBef>
              <a:spcAft>
                <a:spcPts val="0"/>
              </a:spcAft>
              <a:buClr>
                <a:srgbClr val="59514C"/>
              </a:buClr>
              <a:buSzPts val="2400"/>
              <a:buFont typeface="Arial"/>
              <a:buChar char="•"/>
              <a:defRPr b="0" i="0" sz="2400" u="none" cap="none" strike="noStrike">
                <a:solidFill>
                  <a:srgbClr val="59514C"/>
                </a:solidFill>
                <a:latin typeface="Century Gothic"/>
                <a:ea typeface="Century Gothic"/>
                <a:cs typeface="Century Gothic"/>
                <a:sym typeface="Century Gothic"/>
              </a:defRPr>
            </a:lvl2pPr>
            <a:lvl3pPr indent="-355600" lvl="2" marL="1371600" marR="0" rtl="0" algn="l">
              <a:lnSpc>
                <a:spcPct val="110000"/>
              </a:lnSpc>
              <a:spcBef>
                <a:spcPts val="500"/>
              </a:spcBef>
              <a:spcAft>
                <a:spcPts val="0"/>
              </a:spcAft>
              <a:buClr>
                <a:srgbClr val="59514C"/>
              </a:buClr>
              <a:buSzPts val="2000"/>
              <a:buFont typeface="Arial"/>
              <a:buChar char="•"/>
              <a:defRPr b="0" i="0" sz="2000" u="none" cap="none" strike="noStrike">
                <a:solidFill>
                  <a:srgbClr val="59514C"/>
                </a:solidFill>
                <a:latin typeface="Century Gothic"/>
                <a:ea typeface="Century Gothic"/>
                <a:cs typeface="Century Gothic"/>
                <a:sym typeface="Century Gothic"/>
              </a:defRPr>
            </a:lvl3pPr>
            <a:lvl4pPr indent="-342900" lvl="3" marL="1828800" marR="0" rtl="0" algn="l">
              <a:lnSpc>
                <a:spcPct val="110000"/>
              </a:lnSpc>
              <a:spcBef>
                <a:spcPts val="500"/>
              </a:spcBef>
              <a:spcAft>
                <a:spcPts val="0"/>
              </a:spcAft>
              <a:buClr>
                <a:srgbClr val="59514C"/>
              </a:buClr>
              <a:buSzPts val="1800"/>
              <a:buFont typeface="Arial"/>
              <a:buChar char="•"/>
              <a:defRPr b="0" i="0" sz="1800" u="none" cap="none" strike="noStrike">
                <a:solidFill>
                  <a:srgbClr val="59514C"/>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8"/>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8"/>
          <p:cNvSpPr txBox="1"/>
          <p:nvPr>
            <p:ph idx="11" type="ftr"/>
          </p:nvPr>
        </p:nvSpPr>
        <p:spPr>
          <a:xfrm>
            <a:off x="7079412" y="6455464"/>
            <a:ext cx="4114800" cy="365125"/>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958C83"/>
              </a:buClr>
              <a:buSzPts val="800"/>
              <a:buFont typeface="Arial"/>
              <a:buNone/>
              <a:defRPr b="0" i="0" sz="800" u="none" cap="none" strike="noStrike">
                <a:solidFill>
                  <a:srgbClr val="958C83"/>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52" name="Google Shape;52;p8"/>
          <p:cNvCxnSpPr/>
          <p:nvPr/>
        </p:nvCxnSpPr>
        <p:spPr>
          <a:xfrm>
            <a:off x="0" y="1292531"/>
            <a:ext cx="12192000" cy="0"/>
          </a:xfrm>
          <a:prstGeom prst="straightConnector1">
            <a:avLst/>
          </a:prstGeom>
          <a:noFill/>
          <a:ln cap="flat" cmpd="sng" w="11425">
            <a:solidFill>
              <a:schemeClr val="dk2"/>
            </a:solidFill>
            <a:prstDash val="solid"/>
            <a:miter lim="800000"/>
            <a:headEnd len="sm" w="sm" type="none"/>
            <a:tailEnd len="sm" w="sm" type="none"/>
          </a:ln>
        </p:spPr>
      </p:cxnSp>
      <p:pic>
        <p:nvPicPr>
          <p:cNvPr descr="A picture containing text, clipart&#10;&#10;Description automatically generated" id="53" name="Google Shape;53;p8"/>
          <p:cNvPicPr preferRelativeResize="0"/>
          <p:nvPr/>
        </p:nvPicPr>
        <p:blipFill rotWithShape="1">
          <a:blip r:embed="rId1">
            <a:alphaModFix/>
          </a:blip>
          <a:srcRect b="0" l="0" r="0" t="0"/>
          <a:stretch/>
        </p:blipFill>
        <p:spPr>
          <a:xfrm>
            <a:off x="609600" y="6515846"/>
            <a:ext cx="1455164" cy="2667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44">
          <p15:clr>
            <a:srgbClr val="F26B43"/>
          </p15:clr>
        </p15:guide>
        <p15:guide id="2" pos="384">
          <p15:clr>
            <a:srgbClr val="F26B43"/>
          </p15:clr>
        </p15:guide>
        <p15:guide id="3" pos="7296">
          <p15:clr>
            <a:srgbClr val="F26B43"/>
          </p15:clr>
        </p15:guide>
        <p15:guide id="4" orient="horz" pos="936">
          <p15:clr>
            <a:srgbClr val="F26B43"/>
          </p15:clr>
        </p15:guide>
        <p15:guide id="5" orient="horz" pos="192">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7"/>
          <p:cNvSpPr/>
          <p:nvPr/>
        </p:nvSpPr>
        <p:spPr>
          <a:xfrm>
            <a:off x="0" y="6400800"/>
            <a:ext cx="12192000" cy="457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8" name="Google Shape;108;p17"/>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Century Gothic"/>
              <a:buNone/>
              <a:defRPr b="1" i="0" sz="3200" u="none" cap="none" strike="noStrike">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9" name="Google Shape;109;p17"/>
          <p:cNvSpPr txBox="1"/>
          <p:nvPr>
            <p:ph idx="1" type="body"/>
          </p:nvPr>
        </p:nvSpPr>
        <p:spPr>
          <a:xfrm>
            <a:off x="609600" y="1485900"/>
            <a:ext cx="10972800" cy="4610100"/>
          </a:xfrm>
          <a:prstGeom prst="rect">
            <a:avLst/>
          </a:prstGeom>
          <a:noFill/>
          <a:ln>
            <a:noFill/>
          </a:ln>
        </p:spPr>
        <p:txBody>
          <a:bodyPr anchorCtr="0" anchor="t" bIns="0" lIns="0" spcFirstLastPara="1" rIns="0" wrap="square" tIns="0">
            <a:normAutofit/>
          </a:bodyPr>
          <a:lstStyle>
            <a:lvl1pPr indent="-406400" lvl="0" marL="457200" marR="0" rtl="0" algn="l">
              <a:lnSpc>
                <a:spcPct val="110000"/>
              </a:lnSpc>
              <a:spcBef>
                <a:spcPts val="1000"/>
              </a:spcBef>
              <a:spcAft>
                <a:spcPts val="0"/>
              </a:spcAft>
              <a:buClr>
                <a:srgbClr val="59514C"/>
              </a:buClr>
              <a:buSzPts val="2800"/>
              <a:buFont typeface="Arial"/>
              <a:buChar char="•"/>
              <a:defRPr b="0" i="0" sz="2800" u="none" cap="none" strike="noStrike">
                <a:solidFill>
                  <a:srgbClr val="59514C"/>
                </a:solidFill>
                <a:latin typeface="Century Gothic"/>
                <a:ea typeface="Century Gothic"/>
                <a:cs typeface="Century Gothic"/>
                <a:sym typeface="Century Gothic"/>
              </a:defRPr>
            </a:lvl1pPr>
            <a:lvl2pPr indent="-381000" lvl="1" marL="914400" marR="0" rtl="0" algn="l">
              <a:lnSpc>
                <a:spcPct val="110000"/>
              </a:lnSpc>
              <a:spcBef>
                <a:spcPts val="500"/>
              </a:spcBef>
              <a:spcAft>
                <a:spcPts val="0"/>
              </a:spcAft>
              <a:buClr>
                <a:srgbClr val="59514C"/>
              </a:buClr>
              <a:buSzPts val="2400"/>
              <a:buFont typeface="Arial"/>
              <a:buChar char="•"/>
              <a:defRPr b="0" i="0" sz="2400" u="none" cap="none" strike="noStrike">
                <a:solidFill>
                  <a:srgbClr val="59514C"/>
                </a:solidFill>
                <a:latin typeface="Century Gothic"/>
                <a:ea typeface="Century Gothic"/>
                <a:cs typeface="Century Gothic"/>
                <a:sym typeface="Century Gothic"/>
              </a:defRPr>
            </a:lvl2pPr>
            <a:lvl3pPr indent="-355600" lvl="2" marL="1371600" marR="0" rtl="0" algn="l">
              <a:lnSpc>
                <a:spcPct val="110000"/>
              </a:lnSpc>
              <a:spcBef>
                <a:spcPts val="500"/>
              </a:spcBef>
              <a:spcAft>
                <a:spcPts val="0"/>
              </a:spcAft>
              <a:buClr>
                <a:srgbClr val="59514C"/>
              </a:buClr>
              <a:buSzPts val="2000"/>
              <a:buFont typeface="Arial"/>
              <a:buChar char="•"/>
              <a:defRPr b="0" i="0" sz="2000" u="none" cap="none" strike="noStrike">
                <a:solidFill>
                  <a:srgbClr val="59514C"/>
                </a:solidFill>
                <a:latin typeface="Century Gothic"/>
                <a:ea typeface="Century Gothic"/>
                <a:cs typeface="Century Gothic"/>
                <a:sym typeface="Century Gothic"/>
              </a:defRPr>
            </a:lvl3pPr>
            <a:lvl4pPr indent="-342900" lvl="3" marL="1828800" marR="0" rtl="0" algn="l">
              <a:lnSpc>
                <a:spcPct val="110000"/>
              </a:lnSpc>
              <a:spcBef>
                <a:spcPts val="500"/>
              </a:spcBef>
              <a:spcAft>
                <a:spcPts val="0"/>
              </a:spcAft>
              <a:buClr>
                <a:srgbClr val="59514C"/>
              </a:buClr>
              <a:buSzPts val="1800"/>
              <a:buFont typeface="Arial"/>
              <a:buChar char="•"/>
              <a:defRPr b="0" i="0" sz="1800" u="none" cap="none" strike="noStrike">
                <a:solidFill>
                  <a:srgbClr val="59514C"/>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 name="Google Shape;110;p17"/>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17"/>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958C83"/>
              </a:buClr>
              <a:buSzPts val="800"/>
              <a:buFont typeface="Arial"/>
              <a:buNone/>
              <a:defRPr b="0" i="0" sz="800" u="none" cap="none" strike="noStrike">
                <a:solidFill>
                  <a:srgbClr val="958C83"/>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112" name="Google Shape;112;p17"/>
          <p:cNvCxnSpPr/>
          <p:nvPr/>
        </p:nvCxnSpPr>
        <p:spPr>
          <a:xfrm>
            <a:off x="0" y="1292531"/>
            <a:ext cx="12192000" cy="0"/>
          </a:xfrm>
          <a:prstGeom prst="straightConnector1">
            <a:avLst/>
          </a:prstGeom>
          <a:noFill/>
          <a:ln cap="flat" cmpd="sng" w="11425">
            <a:solidFill>
              <a:schemeClr val="dk2"/>
            </a:solidFill>
            <a:prstDash val="solid"/>
            <a:miter lim="800000"/>
            <a:headEnd len="sm" w="sm" type="none"/>
            <a:tailEnd len="sm" w="sm" type="none"/>
          </a:ln>
        </p:spPr>
      </p:cxnSp>
      <p:pic>
        <p:nvPicPr>
          <p:cNvPr descr="A picture containing text, clipart&#10;&#10;Description automatically generated" id="113" name="Google Shape;113;p17"/>
          <p:cNvPicPr preferRelativeResize="0"/>
          <p:nvPr/>
        </p:nvPicPr>
        <p:blipFill rotWithShape="1">
          <a:blip r:embed="rId1">
            <a:alphaModFix/>
          </a:blip>
          <a:srcRect b="0" l="0" r="0" t="0"/>
          <a:stretch/>
        </p:blipFill>
        <p:spPr>
          <a:xfrm>
            <a:off x="609600" y="6515846"/>
            <a:ext cx="1455162" cy="2667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44">
          <p15:clr>
            <a:srgbClr val="F26B43"/>
          </p15:clr>
        </p15:guide>
        <p15:guide id="2" pos="384">
          <p15:clr>
            <a:srgbClr val="F26B43"/>
          </p15:clr>
        </p15:guide>
        <p15:guide id="3" pos="7296">
          <p15:clr>
            <a:srgbClr val="F26B43"/>
          </p15:clr>
        </p15:guide>
        <p15:guide id="4" orient="horz" pos="936">
          <p15:clr>
            <a:srgbClr val="F26B43"/>
          </p15:clr>
        </p15:guide>
        <p15:guide id="5" orient="horz" pos="192">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26"/>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ctrTitle"/>
          </p:nvPr>
        </p:nvSpPr>
        <p:spPr>
          <a:xfrm>
            <a:off x="653150" y="2999572"/>
            <a:ext cx="10885800" cy="19158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1"/>
              </a:buClr>
              <a:buSzPts val="4400"/>
              <a:buFont typeface="Century Gothic"/>
              <a:buNone/>
            </a:pPr>
            <a:r>
              <a:rPr lang="en-US"/>
              <a:t>LESSON 7 -CREATE AN ACTION PLAN FOR SUCCESS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38"/>
          <p:cNvSpPr/>
          <p:nvPr/>
        </p:nvSpPr>
        <p:spPr>
          <a:xfrm>
            <a:off x="0" y="1237375"/>
            <a:ext cx="12192000" cy="15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9" name="Google Shape;239;p38"/>
          <p:cNvSpPr/>
          <p:nvPr/>
        </p:nvSpPr>
        <p:spPr>
          <a:xfrm>
            <a:off x="2936150" y="0"/>
            <a:ext cx="9255900" cy="6396600"/>
          </a:xfrm>
          <a:prstGeom prst="rect">
            <a:avLst/>
          </a:prstGeom>
          <a:solidFill>
            <a:srgbClr val="F8F3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0" name="Google Shape;240;p38"/>
          <p:cNvPicPr preferRelativeResize="0"/>
          <p:nvPr/>
        </p:nvPicPr>
        <p:blipFill>
          <a:blip r:embed="rId3">
            <a:alphaModFix/>
          </a:blip>
          <a:stretch>
            <a:fillRect/>
          </a:stretch>
        </p:blipFill>
        <p:spPr>
          <a:xfrm>
            <a:off x="618225" y="1766500"/>
            <a:ext cx="3640524" cy="4202509"/>
          </a:xfrm>
          <a:prstGeom prst="rect">
            <a:avLst/>
          </a:prstGeom>
          <a:noFill/>
          <a:ln>
            <a:noFill/>
          </a:ln>
        </p:spPr>
      </p:pic>
      <p:sp>
        <p:nvSpPr>
          <p:cNvPr id="241" name="Google Shape;241;p38"/>
          <p:cNvSpPr txBox="1"/>
          <p:nvPr/>
        </p:nvSpPr>
        <p:spPr>
          <a:xfrm>
            <a:off x="4557375" y="5213175"/>
            <a:ext cx="7397100" cy="16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rgbClr val="59514C"/>
                </a:solidFill>
                <a:latin typeface="Century Gothic"/>
                <a:ea typeface="Century Gothic"/>
                <a:cs typeface="Century Gothic"/>
                <a:sym typeface="Century Gothic"/>
              </a:rPr>
              <a:t>Lee Jon-woo started creating korean subtitles for motivational speeches on YouTube and Tedx Talk videos, so he can share the stories of motivational speakers to inspire people in his home country.</a:t>
            </a:r>
            <a:endParaRPr sz="1700">
              <a:solidFill>
                <a:srgbClr val="59514C"/>
              </a:solidFill>
              <a:latin typeface="Century Gothic"/>
              <a:ea typeface="Century Gothic"/>
              <a:cs typeface="Century Gothic"/>
              <a:sym typeface="Century Gothic"/>
            </a:endParaRPr>
          </a:p>
        </p:txBody>
      </p:sp>
      <p:sp>
        <p:nvSpPr>
          <p:cNvPr id="242" name="Google Shape;242;p38"/>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US" sz="3400">
                <a:solidFill>
                  <a:srgbClr val="543019"/>
                </a:solidFill>
              </a:rPr>
              <a:t>CREATE AN ACTION PLAN FOR SUCCESS</a:t>
            </a:r>
            <a:endParaRPr sz="3400">
              <a:solidFill>
                <a:srgbClr val="DF367F"/>
              </a:solidFill>
            </a:endParaRPr>
          </a:p>
        </p:txBody>
      </p:sp>
      <p:sp>
        <p:nvSpPr>
          <p:cNvPr id="243" name="Google Shape;243;p38"/>
          <p:cNvSpPr txBox="1"/>
          <p:nvPr/>
        </p:nvSpPr>
        <p:spPr>
          <a:xfrm>
            <a:off x="4865600" y="1796900"/>
            <a:ext cx="62499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rgbClr val="59514C"/>
                </a:solidFill>
                <a:latin typeface="Century Gothic"/>
                <a:ea typeface="Century Gothic"/>
                <a:cs typeface="Century Gothic"/>
                <a:sym typeface="Century Gothic"/>
              </a:rPr>
              <a:t>“I think each of us possesses a special talent. The important thing is how we use the talent to affect others and contribute to creating a better society. </a:t>
            </a:r>
            <a:endParaRPr sz="2300">
              <a:solidFill>
                <a:srgbClr val="59514C"/>
              </a:solidFill>
              <a:latin typeface="Century Gothic"/>
              <a:ea typeface="Century Gothic"/>
              <a:cs typeface="Century Gothic"/>
              <a:sym typeface="Century Gothic"/>
            </a:endParaRPr>
          </a:p>
          <a:p>
            <a:pPr indent="-374650" lvl="0" marL="457200" rtl="0" algn="r">
              <a:spcBef>
                <a:spcPts val="0"/>
              </a:spcBef>
              <a:spcAft>
                <a:spcPts val="0"/>
              </a:spcAft>
              <a:buClr>
                <a:srgbClr val="59514C"/>
              </a:buClr>
              <a:buSzPts val="2300"/>
              <a:buFont typeface="Century Gothic"/>
              <a:buChar char="-"/>
            </a:pPr>
            <a:r>
              <a:rPr lang="en-US" sz="2300">
                <a:solidFill>
                  <a:srgbClr val="59514C"/>
                </a:solidFill>
                <a:latin typeface="Century Gothic"/>
                <a:ea typeface="Century Gothic"/>
                <a:cs typeface="Century Gothic"/>
                <a:sym typeface="Century Gothic"/>
              </a:rPr>
              <a:t>Lee Jong-woo</a:t>
            </a:r>
            <a:endParaRPr sz="2300">
              <a:solidFill>
                <a:srgbClr val="56423B"/>
              </a:solidFill>
              <a:latin typeface="Century Gothic"/>
              <a:ea typeface="Century Gothic"/>
              <a:cs typeface="Century Gothic"/>
              <a:sym typeface="Century Gothic"/>
            </a:endParaRPr>
          </a:p>
        </p:txBody>
      </p:sp>
      <p:pic>
        <p:nvPicPr>
          <p:cNvPr id="244" name="Google Shape;244;p38"/>
          <p:cNvPicPr preferRelativeResize="0"/>
          <p:nvPr/>
        </p:nvPicPr>
        <p:blipFill>
          <a:blip r:embed="rId4">
            <a:alphaModFix/>
          </a:blip>
          <a:stretch>
            <a:fillRect/>
          </a:stretch>
        </p:blipFill>
        <p:spPr>
          <a:xfrm>
            <a:off x="10515600" y="1076325"/>
            <a:ext cx="1066800" cy="819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p:nvPr/>
        </p:nvSpPr>
        <p:spPr>
          <a:xfrm>
            <a:off x="0" y="1237375"/>
            <a:ext cx="12192000" cy="15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0" name="Google Shape;250;p39"/>
          <p:cNvSpPr/>
          <p:nvPr/>
        </p:nvSpPr>
        <p:spPr>
          <a:xfrm>
            <a:off x="2936150" y="0"/>
            <a:ext cx="9255900" cy="6396600"/>
          </a:xfrm>
          <a:prstGeom prst="rect">
            <a:avLst/>
          </a:prstGeom>
          <a:solidFill>
            <a:srgbClr val="F8F3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1" name="Google Shape;251;p39"/>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52" name="Google Shape;252;p39"/>
          <p:cNvPicPr preferRelativeResize="0"/>
          <p:nvPr/>
        </p:nvPicPr>
        <p:blipFill>
          <a:blip r:embed="rId3">
            <a:alphaModFix/>
          </a:blip>
          <a:stretch>
            <a:fillRect/>
          </a:stretch>
        </p:blipFill>
        <p:spPr>
          <a:xfrm>
            <a:off x="1484125" y="1863050"/>
            <a:ext cx="2388075" cy="4187525"/>
          </a:xfrm>
          <a:prstGeom prst="rect">
            <a:avLst/>
          </a:prstGeom>
          <a:noFill/>
          <a:ln>
            <a:noFill/>
          </a:ln>
        </p:spPr>
      </p:pic>
      <p:sp>
        <p:nvSpPr>
          <p:cNvPr id="253" name="Google Shape;253;p39"/>
          <p:cNvSpPr txBox="1"/>
          <p:nvPr/>
        </p:nvSpPr>
        <p:spPr>
          <a:xfrm>
            <a:off x="4865600" y="1796900"/>
            <a:ext cx="62499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rgbClr val="56423B"/>
                </a:solidFill>
                <a:latin typeface="Century Gothic"/>
                <a:ea typeface="Century Gothic"/>
                <a:cs typeface="Century Gothic"/>
                <a:sym typeface="Century Gothic"/>
              </a:rPr>
              <a:t>"I believe in order for us to ultimately be as great as we can be as a nation that all of us have to go back into our communities and lend our hand. It starts brick by brick. It starts person by person. Family by family. Kid by kid."</a:t>
            </a:r>
            <a:endParaRPr sz="2300">
              <a:solidFill>
                <a:srgbClr val="56423B"/>
              </a:solidFill>
              <a:latin typeface="Century Gothic"/>
              <a:ea typeface="Century Gothic"/>
              <a:cs typeface="Century Gothic"/>
              <a:sym typeface="Century Gothic"/>
            </a:endParaRPr>
          </a:p>
          <a:p>
            <a:pPr indent="-374650" lvl="0" marL="457200" rtl="0" algn="r">
              <a:spcBef>
                <a:spcPts val="0"/>
              </a:spcBef>
              <a:spcAft>
                <a:spcPts val="0"/>
              </a:spcAft>
              <a:buClr>
                <a:srgbClr val="56423B"/>
              </a:buClr>
              <a:buSzPts val="2300"/>
              <a:buFont typeface="Century Gothic"/>
              <a:buChar char="-"/>
            </a:pPr>
            <a:r>
              <a:rPr lang="en-US" sz="2300">
                <a:solidFill>
                  <a:srgbClr val="56423B"/>
                </a:solidFill>
                <a:latin typeface="Century Gothic"/>
                <a:ea typeface="Century Gothic"/>
                <a:cs typeface="Century Gothic"/>
                <a:sym typeface="Century Gothic"/>
              </a:rPr>
              <a:t>LeBron James</a:t>
            </a:r>
            <a:endParaRPr sz="2300">
              <a:solidFill>
                <a:srgbClr val="56423B"/>
              </a:solidFill>
              <a:latin typeface="Century Gothic"/>
              <a:ea typeface="Century Gothic"/>
              <a:cs typeface="Century Gothic"/>
              <a:sym typeface="Century Gothic"/>
            </a:endParaRPr>
          </a:p>
        </p:txBody>
      </p:sp>
      <p:sp>
        <p:nvSpPr>
          <p:cNvPr id="254" name="Google Shape;254;p39"/>
          <p:cNvSpPr txBox="1"/>
          <p:nvPr/>
        </p:nvSpPr>
        <p:spPr>
          <a:xfrm>
            <a:off x="4236500" y="5165100"/>
            <a:ext cx="75081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rgbClr val="59514C"/>
                </a:solidFill>
                <a:latin typeface="Century Gothic"/>
                <a:ea typeface="Century Gothic"/>
                <a:cs typeface="Century Gothic"/>
                <a:sym typeface="Century Gothic"/>
              </a:rPr>
              <a:t>LeBron James (Lakers) started the LeBron James Family Foundation. Recognizing the life-changing importance of education, the LeBron James Family Foundation invest its time, resources, and attention in the kids of LeBron’s hometown of Akron, OH.</a:t>
            </a:r>
            <a:endParaRPr sz="1700"/>
          </a:p>
        </p:txBody>
      </p:sp>
      <p:sp>
        <p:nvSpPr>
          <p:cNvPr id="255" name="Google Shape;255;p39"/>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US" sz="3400">
                <a:solidFill>
                  <a:srgbClr val="543019"/>
                </a:solidFill>
              </a:rPr>
              <a:t>CREATE AN ACTION PLAN FOR SUCCESS</a:t>
            </a:r>
            <a:endParaRPr sz="3400">
              <a:solidFill>
                <a:srgbClr val="DF367F"/>
              </a:solidFill>
            </a:endParaRPr>
          </a:p>
        </p:txBody>
      </p:sp>
      <p:pic>
        <p:nvPicPr>
          <p:cNvPr id="256" name="Google Shape;256;p39"/>
          <p:cNvPicPr preferRelativeResize="0"/>
          <p:nvPr/>
        </p:nvPicPr>
        <p:blipFill>
          <a:blip r:embed="rId4">
            <a:alphaModFix/>
          </a:blip>
          <a:stretch>
            <a:fillRect/>
          </a:stretch>
        </p:blipFill>
        <p:spPr>
          <a:xfrm>
            <a:off x="10515600" y="1076325"/>
            <a:ext cx="1066800" cy="81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62" name="Google Shape;262;p40"/>
          <p:cNvSpPr txBox="1"/>
          <p:nvPr/>
        </p:nvSpPr>
        <p:spPr>
          <a:xfrm>
            <a:off x="500650" y="-25875"/>
            <a:ext cx="11329800" cy="1005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4300">
                <a:solidFill>
                  <a:schemeClr val="dk2"/>
                </a:solidFill>
                <a:latin typeface="Century Gothic"/>
                <a:ea typeface="Century Gothic"/>
                <a:cs typeface="Century Gothic"/>
                <a:sym typeface="Century Gothic"/>
              </a:rPr>
              <a:t>HOW WILL YOU ACHIEVE YOUR GOALS?</a:t>
            </a:r>
            <a:endParaRPr b="1" sz="4300">
              <a:solidFill>
                <a:schemeClr val="dk2"/>
              </a:solidFill>
              <a:latin typeface="Century Gothic"/>
              <a:ea typeface="Century Gothic"/>
              <a:cs typeface="Century Gothic"/>
              <a:sym typeface="Century Gothic"/>
            </a:endParaRPr>
          </a:p>
        </p:txBody>
      </p:sp>
      <p:sp>
        <p:nvSpPr>
          <p:cNvPr id="263" name="Google Shape;263;p40"/>
          <p:cNvSpPr txBox="1"/>
          <p:nvPr/>
        </p:nvSpPr>
        <p:spPr>
          <a:xfrm>
            <a:off x="194275" y="5284650"/>
            <a:ext cx="4837500" cy="1058700"/>
          </a:xfrm>
          <a:prstGeom prst="rect">
            <a:avLst/>
          </a:prstGeom>
          <a:noFill/>
          <a:ln cap="flat" cmpd="sng" w="28575">
            <a:solidFill>
              <a:srgbClr val="54301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Click to play, “Achieve More</a:t>
            </a:r>
            <a:br>
              <a:rPr lang="en-US" sz="1800">
                <a:latin typeface="Century Gothic"/>
                <a:ea typeface="Century Gothic"/>
                <a:cs typeface="Century Gothic"/>
                <a:sym typeface="Century Gothic"/>
              </a:rPr>
            </a:br>
            <a:r>
              <a:rPr lang="en-US" sz="1800">
                <a:latin typeface="Century Gothic"/>
                <a:ea typeface="Century Gothic"/>
                <a:cs typeface="Century Gothic"/>
                <a:sym typeface="Century Gothic"/>
              </a:rPr>
              <a:t>by Setting Smart Goals</a:t>
            </a:r>
            <a:endParaRPr sz="1800">
              <a:latin typeface="Century Gothic"/>
              <a:ea typeface="Century Gothic"/>
              <a:cs typeface="Century Gothic"/>
              <a:sym typeface="Century Gothic"/>
            </a:endParaRPr>
          </a:p>
        </p:txBody>
      </p:sp>
      <p:pic>
        <p:nvPicPr>
          <p:cNvPr id="264" name="Google Shape;264;p40"/>
          <p:cNvPicPr preferRelativeResize="0"/>
          <p:nvPr/>
        </p:nvPicPr>
        <p:blipFill>
          <a:blip r:embed="rId3">
            <a:alphaModFix/>
          </a:blip>
          <a:stretch>
            <a:fillRect/>
          </a:stretch>
        </p:blipFill>
        <p:spPr>
          <a:xfrm>
            <a:off x="8283575" y="5432425"/>
            <a:ext cx="895350" cy="876300"/>
          </a:xfrm>
          <a:prstGeom prst="rect">
            <a:avLst/>
          </a:prstGeom>
          <a:noFill/>
          <a:ln>
            <a:noFill/>
          </a:ln>
        </p:spPr>
      </p:pic>
      <p:sp>
        <p:nvSpPr>
          <p:cNvPr id="265" name="Google Shape;265;p40"/>
          <p:cNvSpPr txBox="1"/>
          <p:nvPr/>
        </p:nvSpPr>
        <p:spPr>
          <a:xfrm>
            <a:off x="9246925" y="5341225"/>
            <a:ext cx="2891700" cy="10587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None/>
            </a:pPr>
            <a:r>
              <a:rPr lang="en-US" sz="1300">
                <a:solidFill>
                  <a:srgbClr val="543019"/>
                </a:solidFill>
                <a:latin typeface="Century Gothic"/>
                <a:ea typeface="Century Gothic"/>
                <a:cs typeface="Century Gothic"/>
                <a:sym typeface="Century Gothic"/>
              </a:rPr>
              <a:t>Create SMART goals to improve the success of the project(s) and brainstorm ways to persevere despite obstacles</a:t>
            </a:r>
            <a:endParaRPr sz="1300">
              <a:solidFill>
                <a:srgbClr val="543019"/>
              </a:solidFill>
              <a:latin typeface="Century Gothic"/>
              <a:ea typeface="Century Gothic"/>
              <a:cs typeface="Century Gothic"/>
              <a:sym typeface="Century Gothic"/>
            </a:endParaRPr>
          </a:p>
        </p:txBody>
      </p:sp>
      <p:sp>
        <p:nvSpPr>
          <p:cNvPr id="266" name="Google Shape;266;p40"/>
          <p:cNvSpPr txBox="1"/>
          <p:nvPr/>
        </p:nvSpPr>
        <p:spPr>
          <a:xfrm>
            <a:off x="0" y="1068525"/>
            <a:ext cx="6894900" cy="553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pic>
        <p:nvPicPr>
          <p:cNvPr id="267" name="Google Shape;267;p40"/>
          <p:cNvPicPr preferRelativeResize="0"/>
          <p:nvPr/>
        </p:nvPicPr>
        <p:blipFill>
          <a:blip r:embed="rId4">
            <a:alphaModFix/>
          </a:blip>
          <a:stretch>
            <a:fillRect/>
          </a:stretch>
        </p:blipFill>
        <p:spPr>
          <a:xfrm>
            <a:off x="1248525" y="771900"/>
            <a:ext cx="9694951" cy="4449926"/>
          </a:xfrm>
          <a:prstGeom prst="rect">
            <a:avLst/>
          </a:prstGeom>
          <a:noFill/>
          <a:ln>
            <a:noFill/>
          </a:ln>
        </p:spPr>
      </p:pic>
      <p:pic>
        <p:nvPicPr>
          <p:cNvPr id="268" name="Google Shape;268;p40"/>
          <p:cNvPicPr preferRelativeResize="0"/>
          <p:nvPr/>
        </p:nvPicPr>
        <p:blipFill>
          <a:blip r:embed="rId5">
            <a:alphaModFix/>
          </a:blip>
          <a:stretch>
            <a:fillRect/>
          </a:stretch>
        </p:blipFill>
        <p:spPr>
          <a:xfrm>
            <a:off x="3635626" y="5486675"/>
            <a:ext cx="943724" cy="6546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ph type="ctrTitle"/>
          </p:nvPr>
        </p:nvSpPr>
        <p:spPr>
          <a:xfrm>
            <a:off x="653093" y="-152397"/>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solidFill>
                  <a:srgbClr val="DF367F"/>
                </a:solidFill>
              </a:rPr>
              <a:t>SMART</a:t>
            </a:r>
            <a:r>
              <a:rPr lang="en-US"/>
              <a:t> </a:t>
            </a:r>
            <a:r>
              <a:rPr lang="en-US">
                <a:solidFill>
                  <a:schemeClr val="lt1"/>
                </a:solidFill>
              </a:rPr>
              <a:t>goal example</a:t>
            </a:r>
            <a:endParaRPr>
              <a:solidFill>
                <a:schemeClr val="lt1"/>
              </a:solidFill>
            </a:endParaRPr>
          </a:p>
        </p:txBody>
      </p:sp>
      <p:sp>
        <p:nvSpPr>
          <p:cNvPr id="274" name="Google Shape;274;p4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75" name="Google Shape;275;p41"/>
          <p:cNvSpPr txBox="1"/>
          <p:nvPr>
            <p:ph idx="1" type="subTitle"/>
          </p:nvPr>
        </p:nvSpPr>
        <p:spPr>
          <a:xfrm>
            <a:off x="696600" y="791350"/>
            <a:ext cx="11348700" cy="5587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2"/>
              </a:buClr>
              <a:buSzPts val="2400"/>
              <a:buNone/>
            </a:pPr>
            <a:r>
              <a:rPr lang="en-US" sz="2200">
                <a:solidFill>
                  <a:schemeClr val="lt1"/>
                </a:solidFill>
              </a:rPr>
              <a:t>pecific - I want to help five homeless families get connected to services so they can have access to the food and shelter they need.</a:t>
            </a:r>
            <a:endParaRPr sz="2200">
              <a:solidFill>
                <a:schemeClr val="lt1"/>
              </a:solidFill>
            </a:endParaRPr>
          </a:p>
          <a:p>
            <a:pPr indent="0" lvl="0" marL="0" rtl="0" algn="l">
              <a:lnSpc>
                <a:spcPct val="110000"/>
              </a:lnSpc>
              <a:spcBef>
                <a:spcPts val="0"/>
              </a:spcBef>
              <a:spcAft>
                <a:spcPts val="0"/>
              </a:spcAft>
              <a:buClr>
                <a:schemeClr val="dk2"/>
              </a:buClr>
              <a:buSzPts val="2400"/>
              <a:buNone/>
            </a:pPr>
            <a:r>
              <a:t/>
            </a:r>
            <a:endParaRPr sz="2200">
              <a:solidFill>
                <a:schemeClr val="lt1"/>
              </a:solidFill>
            </a:endParaRPr>
          </a:p>
          <a:p>
            <a:pPr indent="0" lvl="0" marL="0" rtl="0" algn="l">
              <a:lnSpc>
                <a:spcPct val="110000"/>
              </a:lnSpc>
              <a:spcBef>
                <a:spcPts val="0"/>
              </a:spcBef>
              <a:spcAft>
                <a:spcPts val="0"/>
              </a:spcAft>
              <a:buClr>
                <a:schemeClr val="dk2"/>
              </a:buClr>
              <a:buSzPts val="2400"/>
              <a:buNone/>
            </a:pPr>
            <a:r>
              <a:rPr lang="en-US" sz="2200">
                <a:solidFill>
                  <a:schemeClr val="lt1"/>
                </a:solidFill>
              </a:rPr>
              <a:t> easurable - I will know that I’m reaching my goal if all five of these families are utilizing the services.</a:t>
            </a:r>
            <a:endParaRPr sz="2200">
              <a:solidFill>
                <a:schemeClr val="lt1"/>
              </a:solidFill>
            </a:endParaRPr>
          </a:p>
          <a:p>
            <a:pPr indent="0" lvl="0" marL="0" rtl="0" algn="l">
              <a:lnSpc>
                <a:spcPct val="110000"/>
              </a:lnSpc>
              <a:spcBef>
                <a:spcPts val="0"/>
              </a:spcBef>
              <a:spcAft>
                <a:spcPts val="0"/>
              </a:spcAft>
              <a:buClr>
                <a:schemeClr val="dk2"/>
              </a:buClr>
              <a:buSzPts val="2400"/>
              <a:buNone/>
            </a:pPr>
            <a:r>
              <a:t/>
            </a:r>
            <a:endParaRPr sz="2200">
              <a:solidFill>
                <a:schemeClr val="lt1"/>
              </a:solidFill>
            </a:endParaRPr>
          </a:p>
          <a:p>
            <a:pPr indent="0" lvl="0" marL="0" rtl="0" algn="l">
              <a:lnSpc>
                <a:spcPct val="110000"/>
              </a:lnSpc>
              <a:spcBef>
                <a:spcPts val="0"/>
              </a:spcBef>
              <a:spcAft>
                <a:spcPts val="0"/>
              </a:spcAft>
              <a:buClr>
                <a:schemeClr val="dk2"/>
              </a:buClr>
              <a:buSzPts val="2400"/>
              <a:buNone/>
            </a:pPr>
            <a:r>
              <a:rPr lang="en-US" sz="2200">
                <a:solidFill>
                  <a:schemeClr val="lt1"/>
                </a:solidFill>
              </a:rPr>
              <a:t>ttainable</a:t>
            </a:r>
            <a:r>
              <a:rPr lang="en-US" sz="2200">
                <a:solidFill>
                  <a:schemeClr val="lt1"/>
                </a:solidFill>
              </a:rPr>
              <a:t> - I already know the address of the some shelters in my area and I know how to communicate in a way that respects the dignity of the people I’d like to help</a:t>
            </a:r>
            <a:endParaRPr sz="2200">
              <a:solidFill>
                <a:schemeClr val="lt1"/>
              </a:solidFill>
            </a:endParaRPr>
          </a:p>
          <a:p>
            <a:pPr indent="0" lvl="0" marL="0" rtl="0" algn="l">
              <a:lnSpc>
                <a:spcPct val="110000"/>
              </a:lnSpc>
              <a:spcBef>
                <a:spcPts val="0"/>
              </a:spcBef>
              <a:spcAft>
                <a:spcPts val="0"/>
              </a:spcAft>
              <a:buClr>
                <a:schemeClr val="dk2"/>
              </a:buClr>
              <a:buSzPts val="2400"/>
              <a:buNone/>
            </a:pPr>
            <a:r>
              <a:t/>
            </a:r>
            <a:endParaRPr sz="2200">
              <a:solidFill>
                <a:schemeClr val="lt1"/>
              </a:solidFill>
            </a:endParaRPr>
          </a:p>
          <a:p>
            <a:pPr indent="0" lvl="0" marL="0" rtl="0" algn="l">
              <a:lnSpc>
                <a:spcPct val="110000"/>
              </a:lnSpc>
              <a:spcBef>
                <a:spcPts val="0"/>
              </a:spcBef>
              <a:spcAft>
                <a:spcPts val="0"/>
              </a:spcAft>
              <a:buClr>
                <a:schemeClr val="dk2"/>
              </a:buClr>
              <a:buSzPts val="2400"/>
              <a:buNone/>
            </a:pPr>
            <a:r>
              <a:rPr lang="en-US" sz="2200">
                <a:solidFill>
                  <a:schemeClr val="lt1"/>
                </a:solidFill>
              </a:rPr>
              <a:t>elevant - I know families who have struggled in the past and I know there’s a need in my community. This aligns with my vision of someday having a career in public service</a:t>
            </a:r>
            <a:endParaRPr sz="2200">
              <a:solidFill>
                <a:schemeClr val="lt1"/>
              </a:solidFill>
            </a:endParaRPr>
          </a:p>
          <a:p>
            <a:pPr indent="0" lvl="0" marL="0" rtl="0" algn="l">
              <a:lnSpc>
                <a:spcPct val="110000"/>
              </a:lnSpc>
              <a:spcBef>
                <a:spcPts val="0"/>
              </a:spcBef>
              <a:spcAft>
                <a:spcPts val="0"/>
              </a:spcAft>
              <a:buClr>
                <a:schemeClr val="dk2"/>
              </a:buClr>
              <a:buSzPts val="2400"/>
              <a:buNone/>
            </a:pPr>
            <a:r>
              <a:t/>
            </a:r>
            <a:endParaRPr sz="2200">
              <a:solidFill>
                <a:schemeClr val="lt1"/>
              </a:solidFill>
            </a:endParaRPr>
          </a:p>
          <a:p>
            <a:pPr indent="0" lvl="0" marL="0" rtl="0" algn="l">
              <a:lnSpc>
                <a:spcPct val="110000"/>
              </a:lnSpc>
              <a:spcBef>
                <a:spcPts val="0"/>
              </a:spcBef>
              <a:spcAft>
                <a:spcPts val="0"/>
              </a:spcAft>
              <a:buClr>
                <a:schemeClr val="dk2"/>
              </a:buClr>
              <a:buSzPts val="2400"/>
              <a:buNone/>
            </a:pPr>
            <a:r>
              <a:rPr lang="en-US" sz="2200">
                <a:solidFill>
                  <a:schemeClr val="lt1"/>
                </a:solidFill>
              </a:rPr>
              <a:t>ime-based - I want to have this goal accomplished in the next 3 months</a:t>
            </a:r>
            <a:endParaRPr sz="2200">
              <a:solidFill>
                <a:schemeClr val="lt1"/>
              </a:solidFill>
            </a:endParaRPr>
          </a:p>
        </p:txBody>
      </p:sp>
      <p:sp>
        <p:nvSpPr>
          <p:cNvPr id="276" name="Google Shape;276;p41"/>
          <p:cNvSpPr/>
          <p:nvPr/>
        </p:nvSpPr>
        <p:spPr>
          <a:xfrm>
            <a:off x="130950" y="585200"/>
            <a:ext cx="486259" cy="6775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F367F"/>
                </a:solidFill>
                <a:latin typeface="Century Gothic"/>
              </a:rPr>
              <a:t>S</a:t>
            </a:r>
          </a:p>
        </p:txBody>
      </p:sp>
      <p:sp>
        <p:nvSpPr>
          <p:cNvPr id="277" name="Google Shape;277;p41"/>
          <p:cNvSpPr/>
          <p:nvPr/>
        </p:nvSpPr>
        <p:spPr>
          <a:xfrm>
            <a:off x="77700" y="1679850"/>
            <a:ext cx="651811" cy="6452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F367F"/>
                </a:solidFill>
                <a:latin typeface="Century Gothic"/>
              </a:rPr>
              <a:t>M</a:t>
            </a:r>
          </a:p>
        </p:txBody>
      </p:sp>
      <p:sp>
        <p:nvSpPr>
          <p:cNvPr id="278" name="Google Shape;278;p41"/>
          <p:cNvSpPr/>
          <p:nvPr/>
        </p:nvSpPr>
        <p:spPr>
          <a:xfrm>
            <a:off x="130950" y="2680375"/>
            <a:ext cx="565649" cy="6452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F367F"/>
                </a:solidFill>
                <a:latin typeface="Century Gothic"/>
              </a:rPr>
              <a:t>A</a:t>
            </a:r>
          </a:p>
        </p:txBody>
      </p:sp>
      <p:sp>
        <p:nvSpPr>
          <p:cNvPr id="279" name="Google Shape;279;p41"/>
          <p:cNvSpPr/>
          <p:nvPr/>
        </p:nvSpPr>
        <p:spPr>
          <a:xfrm>
            <a:off x="156618" y="4212150"/>
            <a:ext cx="521014" cy="6452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F367F"/>
                </a:solidFill>
                <a:latin typeface="Century Gothic"/>
              </a:rPr>
              <a:t>R</a:t>
            </a:r>
          </a:p>
        </p:txBody>
      </p:sp>
      <p:sp>
        <p:nvSpPr>
          <p:cNvPr id="280" name="Google Shape;280;p41"/>
          <p:cNvSpPr/>
          <p:nvPr/>
        </p:nvSpPr>
        <p:spPr>
          <a:xfrm>
            <a:off x="156624" y="5617650"/>
            <a:ext cx="518205" cy="6452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F367F"/>
                </a:solidFill>
                <a:latin typeface="Century Gothic"/>
              </a:rPr>
              <a:t>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86" name="Google Shape;286;p42"/>
          <p:cNvPicPr preferRelativeResize="0"/>
          <p:nvPr>
            <p:ph idx="2" type="pic"/>
          </p:nvPr>
        </p:nvPicPr>
        <p:blipFill rotWithShape="1">
          <a:blip r:embed="rId3">
            <a:alphaModFix/>
          </a:blip>
          <a:srcRect b="822" l="6636" r="2206" t="30059"/>
          <a:stretch/>
        </p:blipFill>
        <p:spPr>
          <a:xfrm>
            <a:off x="6394056" y="312973"/>
            <a:ext cx="5486400" cy="2761488"/>
          </a:xfrm>
          <a:prstGeom prst="rect">
            <a:avLst/>
          </a:prstGeom>
          <a:solidFill>
            <a:srgbClr val="E5E5E5"/>
          </a:solidFill>
          <a:ln>
            <a:noFill/>
          </a:ln>
        </p:spPr>
      </p:pic>
      <p:pic>
        <p:nvPicPr>
          <p:cNvPr id="287" name="Google Shape;287;p42"/>
          <p:cNvPicPr preferRelativeResize="0"/>
          <p:nvPr>
            <p:ph idx="3" type="pic"/>
          </p:nvPr>
        </p:nvPicPr>
        <p:blipFill rotWithShape="1">
          <a:blip r:embed="rId4">
            <a:alphaModFix/>
          </a:blip>
          <a:srcRect b="10044" l="6033" r="9699" t="26057"/>
          <a:stretch/>
        </p:blipFill>
        <p:spPr>
          <a:xfrm>
            <a:off x="6383547" y="3259750"/>
            <a:ext cx="5486400" cy="2761500"/>
          </a:xfrm>
          <a:prstGeom prst="rect">
            <a:avLst/>
          </a:prstGeom>
          <a:solidFill>
            <a:srgbClr val="E5E5E5"/>
          </a:solidFill>
          <a:ln>
            <a:noFill/>
          </a:ln>
        </p:spPr>
      </p:pic>
      <p:sp>
        <p:nvSpPr>
          <p:cNvPr id="288" name="Google Shape;288;p42"/>
          <p:cNvSpPr txBox="1"/>
          <p:nvPr>
            <p:ph type="title"/>
          </p:nvPr>
        </p:nvSpPr>
        <p:spPr>
          <a:xfrm>
            <a:off x="455300" y="2535326"/>
            <a:ext cx="5477700" cy="11751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3200"/>
              <a:buFont typeface="Century Gothic"/>
              <a:buNone/>
            </a:pPr>
            <a:r>
              <a:rPr lang="en-US" sz="4000">
                <a:solidFill>
                  <a:srgbClr val="543019"/>
                </a:solidFill>
              </a:rPr>
              <a:t>FIND SUPPORT AND GET IT DONE!</a:t>
            </a:r>
            <a:endParaRPr sz="4000">
              <a:solidFill>
                <a:srgbClr val="543019"/>
              </a:solidFill>
            </a:endParaRPr>
          </a:p>
        </p:txBody>
      </p:sp>
      <p:sp>
        <p:nvSpPr>
          <p:cNvPr id="289" name="Google Shape;289;p42"/>
          <p:cNvSpPr txBox="1"/>
          <p:nvPr/>
        </p:nvSpPr>
        <p:spPr>
          <a:xfrm>
            <a:off x="0" y="1144725"/>
            <a:ext cx="6291600" cy="417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rgbClr val="59514C"/>
              </a:solidFill>
              <a:latin typeface="Century Gothic"/>
              <a:ea typeface="Century Gothic"/>
              <a:cs typeface="Century Gothic"/>
              <a:sym typeface="Century Gothic"/>
            </a:endParaRPr>
          </a:p>
        </p:txBody>
      </p:sp>
      <p:sp>
        <p:nvSpPr>
          <p:cNvPr id="290" name="Google Shape;290;p42"/>
          <p:cNvSpPr txBox="1"/>
          <p:nvPr>
            <p:ph idx="1" type="body"/>
          </p:nvPr>
        </p:nvSpPr>
        <p:spPr>
          <a:xfrm>
            <a:off x="93900" y="1181100"/>
            <a:ext cx="6103800" cy="8082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Century Gothic"/>
              <a:buNone/>
            </a:pPr>
            <a:r>
              <a:rPr b="1" lang="en-US" sz="5700">
                <a:solidFill>
                  <a:srgbClr val="DF367F"/>
                </a:solidFill>
              </a:rPr>
              <a:t>COLLABORATE!!</a:t>
            </a:r>
            <a:endParaRPr sz="4500">
              <a:solidFill>
                <a:srgbClr val="DF367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rior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terior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