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Lst>
  <p:sldSz cy="6858000" cx="12192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CenturyGothic-regular.fntdata"/><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7f08e4f07_0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297f08e4f07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97f08e4f07_0_28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97f08e4f07_0_2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d60f649e5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fd60f649e5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2fd60f649e5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d60f649e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fd60f649e5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g2fd60f649e5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97f14331a1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97f14331a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1">
  <p:cSld name="Cover – Generic 1">
    <p:bg>
      <p:bgPr>
        <a:solidFill>
          <a:schemeClr val="lt1"/>
        </a:solidFill>
      </p:bgPr>
    </p:bg>
    <p:spTree>
      <p:nvGrpSpPr>
        <p:cNvPr id="10"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2"/>
          <p:cNvSpPr txBox="1"/>
          <p:nvPr>
            <p:ph type="ctrTitle"/>
          </p:nvPr>
        </p:nvSpPr>
        <p:spPr>
          <a:xfrm>
            <a:off x="653143" y="2708156"/>
            <a:ext cx="10885714" cy="128016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
          <p:cNvSpPr txBox="1"/>
          <p:nvPr>
            <p:ph idx="1" type="subTitle"/>
          </p:nvPr>
        </p:nvSpPr>
        <p:spPr>
          <a:xfrm>
            <a:off x="653143" y="4407954"/>
            <a:ext cx="10885714" cy="905026"/>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2"/>
          <p:cNvSpPr txBox="1"/>
          <p:nvPr>
            <p:ph idx="2" type="body"/>
          </p:nvPr>
        </p:nvSpPr>
        <p:spPr>
          <a:xfrm>
            <a:off x="3856038" y="6130593"/>
            <a:ext cx="4479925" cy="288441"/>
          </a:xfrm>
          <a:prstGeom prst="rect">
            <a:avLst/>
          </a:prstGeom>
          <a:noFill/>
          <a:ln>
            <a:noFill/>
          </a:ln>
        </p:spPr>
        <p:txBody>
          <a:bodyPr anchorCtr="0" anchor="ctr" bIns="0" lIns="0" spcFirstLastPara="1" rIns="0" wrap="square" tIns="0">
            <a:noAutofit/>
          </a:bodyPr>
          <a:lstStyle>
            <a:lvl1pPr indent="-228600" lvl="0" marL="457200" marR="0" rtl="0" algn="ctr">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15" name="Google Shape;15;p2"/>
          <p:cNvPicPr preferRelativeResize="0"/>
          <p:nvPr/>
        </p:nvPicPr>
        <p:blipFill rotWithShape="1">
          <a:blip r:embed="rId2">
            <a:alphaModFix/>
          </a:blip>
          <a:srcRect b="0" l="0" r="0" t="0"/>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2">
  <p:cSld name="Transition – Photo 2">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2"/>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8" name="Google Shape;68;p1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0" name="Google Shape;70;p12"/>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1" name="Google Shape;71;p12"/>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3">
  <p:cSld name="Transition – Photo 3">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3"/>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4" name="Google Shape;74;p13"/>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76" name="Google Shape;76;p13"/>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77" name="Google Shape;77;p13"/>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ransition – Photo 4">
  <p:cSld name="1_Transition – Photo 4">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0" name="Google Shape;80;p1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82" name="Google Shape;82;p14"/>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83" name="Google Shape;83;p14"/>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Simple">
  <p:cSld name="End – Simple">
    <p:bg>
      <p:bgPr>
        <a:solidFill>
          <a:schemeClr val="lt1"/>
        </a:solidFill>
      </p:bgPr>
    </p:bg>
    <p:spTree>
      <p:nvGrpSpPr>
        <p:cNvPr id="84" name="Shape 84"/>
        <p:cNvGrpSpPr/>
        <p:nvPr/>
      </p:nvGrpSpPr>
      <p:grpSpPr>
        <a:xfrm>
          <a:off x="0" y="0"/>
          <a:ext cx="0" cy="0"/>
          <a:chOff x="0" y="0"/>
          <a:chExt cx="0" cy="0"/>
        </a:xfrm>
      </p:grpSpPr>
      <p:sp>
        <p:nvSpPr>
          <p:cNvPr id="85" name="Google Shape;85;p15"/>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15"/>
          <p:cNvSpPr txBox="1"/>
          <p:nvPr>
            <p:ph type="ctrTitle"/>
          </p:nvPr>
        </p:nvSpPr>
        <p:spPr>
          <a:xfrm>
            <a:off x="653143" y="3429000"/>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pic>
        <p:nvPicPr>
          <p:cNvPr descr="A picture containing logo&#10;&#10;Description automatically generated" id="87" name="Google Shape;87;p15"/>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 With subhead">
  <p:cSld name="End – With subhead">
    <p:bg>
      <p:bgPr>
        <a:solidFill>
          <a:schemeClr val="lt1"/>
        </a:solidFill>
      </p:bgPr>
    </p:bg>
    <p:spTree>
      <p:nvGrpSpPr>
        <p:cNvPr id="88" name="Shape 88"/>
        <p:cNvGrpSpPr/>
        <p:nvPr/>
      </p:nvGrpSpPr>
      <p:grpSpPr>
        <a:xfrm>
          <a:off x="0" y="0"/>
          <a:ext cx="0" cy="0"/>
          <a:chOff x="0" y="0"/>
          <a:chExt cx="0" cy="0"/>
        </a:xfrm>
      </p:grpSpPr>
      <p:sp>
        <p:nvSpPr>
          <p:cNvPr id="89" name="Google Shape;89;p16"/>
          <p:cNvSpPr/>
          <p:nvPr/>
        </p:nvSpPr>
        <p:spPr>
          <a:xfrm>
            <a:off x="0" y="1920240"/>
            <a:ext cx="12192000" cy="4937700"/>
          </a:xfrm>
          <a:prstGeom prst="rect">
            <a:avLst/>
          </a:prstGeom>
          <a:solidFill>
            <a:srgbClr val="E741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6"/>
          <p:cNvSpPr txBox="1"/>
          <p:nvPr>
            <p:ph type="ctrTitle"/>
          </p:nvPr>
        </p:nvSpPr>
        <p:spPr>
          <a:xfrm>
            <a:off x="653143" y="2714091"/>
            <a:ext cx="10885800" cy="1125000"/>
          </a:xfrm>
          <a:prstGeom prst="rect">
            <a:avLst/>
          </a:prstGeom>
          <a:noFill/>
          <a:ln>
            <a:noFill/>
          </a:ln>
        </p:spPr>
        <p:txBody>
          <a:bodyPr anchorCtr="0" anchor="b"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p16"/>
          <p:cNvSpPr txBox="1"/>
          <p:nvPr>
            <p:ph idx="1" type="subTitle"/>
          </p:nvPr>
        </p:nvSpPr>
        <p:spPr>
          <a:xfrm>
            <a:off x="2165311" y="4292202"/>
            <a:ext cx="7861500" cy="12756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352F2D"/>
              </a:buClr>
              <a:buSzPts val="2000"/>
              <a:buFont typeface="Arial"/>
              <a:buNone/>
              <a:defRPr b="0" i="0" sz="2000" u="none" cap="none" strike="noStrike">
                <a:solidFill>
                  <a:srgbClr val="352F2D"/>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logo&#10;&#10;Description automatically generated" id="92" name="Google Shape;92;p16"/>
          <p:cNvPicPr preferRelativeResize="0"/>
          <p:nvPr/>
        </p:nvPicPr>
        <p:blipFill rotWithShape="1">
          <a:blip r:embed="rId2">
            <a:alphaModFix/>
          </a:blip>
          <a:srcRect b="0" l="0" r="0" t="0"/>
          <a:stretch/>
        </p:blipFill>
        <p:spPr>
          <a:xfrm>
            <a:off x="3942303" y="634408"/>
            <a:ext cx="3486488" cy="6402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1" name="Shape 101"/>
        <p:cNvGrpSpPr/>
        <p:nvPr/>
      </p:nvGrpSpPr>
      <p:grpSpPr>
        <a:xfrm>
          <a:off x="0" y="0"/>
          <a:ext cx="0" cy="0"/>
          <a:chOff x="0" y="0"/>
          <a:chExt cx="0" cy="0"/>
        </a:xfrm>
      </p:grpSpPr>
      <p:sp>
        <p:nvSpPr>
          <p:cNvPr id="102" name="Google Shape;102;p18"/>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3" name="Google Shape;103;p18"/>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8"/>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1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6" name="Shape 106"/>
        <p:cNvGrpSpPr/>
        <p:nvPr/>
      </p:nvGrpSpPr>
      <p:grpSpPr>
        <a:xfrm>
          <a:off x="0" y="0"/>
          <a:ext cx="0" cy="0"/>
          <a:chOff x="0" y="0"/>
          <a:chExt cx="0" cy="0"/>
        </a:xfrm>
      </p:grpSpPr>
      <p:sp>
        <p:nvSpPr>
          <p:cNvPr id="107" name="Google Shape;107;p19"/>
          <p:cNvSpPr txBox="1"/>
          <p:nvPr>
            <p:ph idx="1" type="body"/>
          </p:nvPr>
        </p:nvSpPr>
        <p:spPr>
          <a:xfrm>
            <a:off x="613954" y="1493808"/>
            <a:ext cx="5305800" cy="46023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8" name="Google Shape;108;p19"/>
          <p:cNvSpPr txBox="1"/>
          <p:nvPr>
            <p:ph idx="2" type="body"/>
          </p:nvPr>
        </p:nvSpPr>
        <p:spPr>
          <a:xfrm>
            <a:off x="6276703" y="1485900"/>
            <a:ext cx="53058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9" name="Google Shape;109;p1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19"/>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19"/>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2" name="Shape 112"/>
        <p:cNvGrpSpPr/>
        <p:nvPr/>
      </p:nvGrpSpPr>
      <p:grpSpPr>
        <a:xfrm>
          <a:off x="0" y="0"/>
          <a:ext cx="0" cy="0"/>
          <a:chOff x="0" y="0"/>
          <a:chExt cx="0" cy="0"/>
        </a:xfrm>
      </p:grpSpPr>
      <p:sp>
        <p:nvSpPr>
          <p:cNvPr id="113" name="Google Shape;113;p20"/>
          <p:cNvSpPr txBox="1"/>
          <p:nvPr>
            <p:ph idx="1" type="body"/>
          </p:nvPr>
        </p:nvSpPr>
        <p:spPr>
          <a:xfrm>
            <a:off x="609600" y="1504118"/>
            <a:ext cx="5305800" cy="3420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4" name="Google Shape;114;p20"/>
          <p:cNvSpPr txBox="1"/>
          <p:nvPr>
            <p:ph idx="2" type="body"/>
          </p:nvPr>
        </p:nvSpPr>
        <p:spPr>
          <a:xfrm>
            <a:off x="609600"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5" name="Google Shape;115;p20"/>
          <p:cNvSpPr txBox="1"/>
          <p:nvPr>
            <p:ph idx="3" type="body"/>
          </p:nvPr>
        </p:nvSpPr>
        <p:spPr>
          <a:xfrm>
            <a:off x="6276703" y="1504118"/>
            <a:ext cx="5305800" cy="347400"/>
          </a:xfrm>
          <a:prstGeom prst="rect">
            <a:avLst/>
          </a:prstGeom>
          <a:noFill/>
          <a:ln>
            <a:noFill/>
          </a:ln>
        </p:spPr>
        <p:txBody>
          <a:bodyPr anchorCtr="0" anchor="ctr" bIns="0" lIns="0" spcFirstLastPara="1" rIns="0" wrap="square" tIns="0">
            <a:normAutofit/>
          </a:bodyPr>
          <a:lstStyle>
            <a:lvl1pPr indent="-228600" lvl="0" marL="457200" rtl="0" algn="l">
              <a:lnSpc>
                <a:spcPct val="110000"/>
              </a:lnSpc>
              <a:spcBef>
                <a:spcPts val="0"/>
              </a:spcBef>
              <a:spcAft>
                <a:spcPts val="0"/>
              </a:spcAft>
              <a:buClr>
                <a:schemeClr val="dk2"/>
              </a:buClr>
              <a:buSzPts val="2400"/>
              <a:buNone/>
              <a:defRPr b="1" sz="2400">
                <a:solidFill>
                  <a:schemeClr val="dk2"/>
                </a:solidFill>
              </a:defRPr>
            </a:lvl1pPr>
            <a:lvl2pPr indent="-228600" lvl="1" marL="914400" rtl="0" algn="l">
              <a:lnSpc>
                <a:spcPct val="110000"/>
              </a:lnSpc>
              <a:spcBef>
                <a:spcPts val="500"/>
              </a:spcBef>
              <a:spcAft>
                <a:spcPts val="0"/>
              </a:spcAft>
              <a:buClr>
                <a:srgbClr val="59514C"/>
              </a:buClr>
              <a:buSzPts val="2000"/>
              <a:buNone/>
              <a:defRPr b="1" sz="2000"/>
            </a:lvl2pPr>
            <a:lvl3pPr indent="-228600" lvl="2" marL="1371600" rtl="0" algn="l">
              <a:lnSpc>
                <a:spcPct val="110000"/>
              </a:lnSpc>
              <a:spcBef>
                <a:spcPts val="500"/>
              </a:spcBef>
              <a:spcAft>
                <a:spcPts val="0"/>
              </a:spcAft>
              <a:buClr>
                <a:srgbClr val="59514C"/>
              </a:buClr>
              <a:buSzPts val="1800"/>
              <a:buNone/>
              <a:defRPr b="1" sz="1800"/>
            </a:lvl3pPr>
            <a:lvl4pPr indent="-228600" lvl="3" marL="1828800" rtl="0" algn="l">
              <a:lnSpc>
                <a:spcPct val="110000"/>
              </a:lnSpc>
              <a:spcBef>
                <a:spcPts val="500"/>
              </a:spcBef>
              <a:spcAft>
                <a:spcPts val="0"/>
              </a:spcAft>
              <a:buClr>
                <a:srgbClr val="59514C"/>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6" name="Google Shape;116;p20"/>
          <p:cNvSpPr txBox="1"/>
          <p:nvPr>
            <p:ph idx="4" type="body"/>
          </p:nvPr>
        </p:nvSpPr>
        <p:spPr>
          <a:xfrm>
            <a:off x="6276703" y="2035834"/>
            <a:ext cx="5305800" cy="40602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0"/>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20"/>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0" name="Shape 120"/>
        <p:cNvGrpSpPr/>
        <p:nvPr/>
      </p:nvGrpSpPr>
      <p:grpSpPr>
        <a:xfrm>
          <a:off x="0" y="0"/>
          <a:ext cx="0" cy="0"/>
          <a:chOff x="0" y="0"/>
          <a:chExt cx="0" cy="0"/>
        </a:xfrm>
      </p:grpSpPr>
      <p:sp>
        <p:nvSpPr>
          <p:cNvPr id="121" name="Google Shape;121;p2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1"/>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1"/>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2"/>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2"/>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22"/>
          <p:cNvSpPr/>
          <p:nvPr/>
        </p:nvSpPr>
        <p:spPr>
          <a:xfrm>
            <a:off x="0" y="836762"/>
            <a:ext cx="12192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Generic 2">
  <p:cSld name="Cover – Generic 2">
    <p:bg>
      <p:bgPr>
        <a:solidFill>
          <a:schemeClr val="dk2"/>
        </a:solidFill>
      </p:bgPr>
    </p:bg>
    <p:spTree>
      <p:nvGrpSpPr>
        <p:cNvPr id="16"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
          <p:cNvSpPr txBox="1"/>
          <p:nvPr>
            <p:ph type="ctrTitle"/>
          </p:nvPr>
        </p:nvSpPr>
        <p:spPr>
          <a:xfrm>
            <a:off x="609600" y="1605788"/>
            <a:ext cx="6406342" cy="2161722"/>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
          <p:cNvSpPr txBox="1"/>
          <p:nvPr>
            <p:ph idx="1" type="subTitle"/>
          </p:nvPr>
        </p:nvSpPr>
        <p:spPr>
          <a:xfrm>
            <a:off x="609600" y="4035865"/>
            <a:ext cx="6406342"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0" name="Google Shape;20;p3"/>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FAD7E3"/>
              </a:buClr>
              <a:buSzPts val="900"/>
              <a:buFont typeface="Arial"/>
              <a:buNone/>
              <a:defRPr b="0" i="0" sz="900" u="none" cap="none" strike="noStrike">
                <a:solidFill>
                  <a:srgbClr val="FAD7E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1" name="Google Shape;21;p3"/>
          <p:cNvPicPr preferRelativeResize="0"/>
          <p:nvPr/>
        </p:nvPicPr>
        <p:blipFill rotWithShape="1">
          <a:blip r:embed="rId2">
            <a:alphaModFix/>
          </a:blip>
          <a:srcRect b="0" l="0" r="0" t="0"/>
          <a:stretch/>
        </p:blipFill>
        <p:spPr>
          <a:xfrm>
            <a:off x="8835639" y="3205223"/>
            <a:ext cx="2441418" cy="4475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1">
  <p:cSld name="Photo – 1">
    <p:spTree>
      <p:nvGrpSpPr>
        <p:cNvPr id="128" name="Shape 128"/>
        <p:cNvGrpSpPr/>
        <p:nvPr/>
      </p:nvGrpSpPr>
      <p:grpSpPr>
        <a:xfrm>
          <a:off x="0" y="0"/>
          <a:ext cx="0" cy="0"/>
          <a:chOff x="0" y="0"/>
          <a:chExt cx="0" cy="0"/>
        </a:xfrm>
      </p:grpSpPr>
      <p:sp>
        <p:nvSpPr>
          <p:cNvPr id="129" name="Google Shape;129;p23"/>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23"/>
          <p:cNvSpPr txBox="1"/>
          <p:nvPr>
            <p:ph idx="1" type="body"/>
          </p:nvPr>
        </p:nvSpPr>
        <p:spPr>
          <a:xfrm>
            <a:off x="618226" y="1485900"/>
            <a:ext cx="5477700" cy="4496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1" name="Google Shape;131;p23"/>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23"/>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p23"/>
          <p:cNvSpPr/>
          <p:nvPr>
            <p:ph idx="2" type="pic"/>
          </p:nvPr>
        </p:nvSpPr>
        <p:spPr>
          <a:xfrm>
            <a:off x="6383547" y="312973"/>
            <a:ext cx="5486400" cy="5669400"/>
          </a:xfrm>
          <a:prstGeom prst="rect">
            <a:avLst/>
          </a:prstGeom>
          <a:solidFill>
            <a:srgbClr val="E5E5E5"/>
          </a:solidFill>
          <a:ln>
            <a:noFill/>
          </a:ln>
        </p:spPr>
      </p:sp>
      <p:sp>
        <p:nvSpPr>
          <p:cNvPr id="134" name="Google Shape;134;p23"/>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p:cSld name="Photo – 2">
    <p:spTree>
      <p:nvGrpSpPr>
        <p:cNvPr id="135" name="Shape 135"/>
        <p:cNvGrpSpPr/>
        <p:nvPr/>
      </p:nvGrpSpPr>
      <p:grpSpPr>
        <a:xfrm>
          <a:off x="0" y="0"/>
          <a:ext cx="0" cy="0"/>
          <a:chOff x="0" y="0"/>
          <a:chExt cx="0" cy="0"/>
        </a:xfrm>
      </p:grpSpPr>
      <p:sp>
        <p:nvSpPr>
          <p:cNvPr id="136" name="Google Shape;136;p24"/>
          <p:cNvSpPr/>
          <p:nvPr/>
        </p:nvSpPr>
        <p:spPr>
          <a:xfrm>
            <a:off x="6096000" y="836762"/>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7" name="Google Shape;137;p24"/>
          <p:cNvSpPr txBox="1"/>
          <p:nvPr>
            <p:ph idx="1" type="body"/>
          </p:nvPr>
        </p:nvSpPr>
        <p:spPr>
          <a:xfrm>
            <a:off x="618226" y="1485900"/>
            <a:ext cx="5477700" cy="45354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p24"/>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24"/>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4"/>
          <p:cNvSpPr/>
          <p:nvPr>
            <p:ph idx="2" type="pic"/>
          </p:nvPr>
        </p:nvSpPr>
        <p:spPr>
          <a:xfrm>
            <a:off x="6383546" y="312973"/>
            <a:ext cx="5486400" cy="2761500"/>
          </a:xfrm>
          <a:prstGeom prst="rect">
            <a:avLst/>
          </a:prstGeom>
          <a:solidFill>
            <a:srgbClr val="E5E5E5"/>
          </a:solidFill>
          <a:ln>
            <a:noFill/>
          </a:ln>
        </p:spPr>
      </p:sp>
      <p:sp>
        <p:nvSpPr>
          <p:cNvPr id="141" name="Google Shape;141;p24"/>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 name="Google Shape;142;p24"/>
          <p:cNvSpPr/>
          <p:nvPr>
            <p:ph idx="3" type="pic"/>
          </p:nvPr>
        </p:nvSpPr>
        <p:spPr>
          <a:xfrm>
            <a:off x="6383547" y="3259750"/>
            <a:ext cx="5486400" cy="2761500"/>
          </a:xfrm>
          <a:prstGeom prst="rect">
            <a:avLst/>
          </a:prstGeom>
          <a:solidFill>
            <a:srgbClr val="E5E5E5"/>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4">
  <p:cSld name="Photo – 4">
    <p:spTree>
      <p:nvGrpSpPr>
        <p:cNvPr id="143" name="Shape 143"/>
        <p:cNvGrpSpPr/>
        <p:nvPr/>
      </p:nvGrpSpPr>
      <p:grpSpPr>
        <a:xfrm>
          <a:off x="0" y="0"/>
          <a:ext cx="0" cy="0"/>
          <a:chOff x="0" y="0"/>
          <a:chExt cx="0" cy="0"/>
        </a:xfrm>
      </p:grpSpPr>
      <p:sp>
        <p:nvSpPr>
          <p:cNvPr id="144" name="Google Shape;144;p25"/>
          <p:cNvSpPr/>
          <p:nvPr/>
        </p:nvSpPr>
        <p:spPr>
          <a:xfrm>
            <a:off x="6096000" y="900287"/>
            <a:ext cx="6096000" cy="99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5" name="Google Shape;145;p25"/>
          <p:cNvSpPr txBox="1"/>
          <p:nvPr>
            <p:ph idx="1" type="body"/>
          </p:nvPr>
        </p:nvSpPr>
        <p:spPr>
          <a:xfrm>
            <a:off x="618226" y="1485900"/>
            <a:ext cx="5477700" cy="4610100"/>
          </a:xfrm>
          <a:prstGeom prst="rect">
            <a:avLst/>
          </a:prstGeom>
          <a:noFill/>
          <a:ln>
            <a:noFill/>
          </a:ln>
        </p:spPr>
        <p:txBody>
          <a:bodyPr anchorCtr="0" anchor="t" bIns="0" lIns="0" spcFirstLastPara="1" rIns="0" wrap="square" tIns="0">
            <a:normAutofit/>
          </a:bodyPr>
          <a:lstStyle>
            <a:lvl1pPr indent="-342900" lvl="0" marL="457200" rtl="0" algn="l">
              <a:lnSpc>
                <a:spcPct val="110000"/>
              </a:lnSpc>
              <a:spcBef>
                <a:spcPts val="1000"/>
              </a:spcBef>
              <a:spcAft>
                <a:spcPts val="0"/>
              </a:spcAft>
              <a:buClr>
                <a:srgbClr val="59514C"/>
              </a:buClr>
              <a:buSzPts val="1800"/>
              <a:buChar char="•"/>
              <a:defRPr/>
            </a:lvl1pPr>
            <a:lvl2pPr indent="-342900" lvl="1" marL="914400" rtl="0" algn="l">
              <a:lnSpc>
                <a:spcPct val="110000"/>
              </a:lnSpc>
              <a:spcBef>
                <a:spcPts val="500"/>
              </a:spcBef>
              <a:spcAft>
                <a:spcPts val="0"/>
              </a:spcAft>
              <a:buClr>
                <a:srgbClr val="59514C"/>
              </a:buClr>
              <a:buSzPts val="1800"/>
              <a:buChar char="•"/>
              <a:defRPr/>
            </a:lvl2pPr>
            <a:lvl3pPr indent="-342900" lvl="2" marL="1371600" rtl="0" algn="l">
              <a:lnSpc>
                <a:spcPct val="110000"/>
              </a:lnSpc>
              <a:spcBef>
                <a:spcPts val="500"/>
              </a:spcBef>
              <a:spcAft>
                <a:spcPts val="0"/>
              </a:spcAft>
              <a:buClr>
                <a:srgbClr val="59514C"/>
              </a:buClr>
              <a:buSzPts val="1800"/>
              <a:buChar char="•"/>
              <a:defRPr/>
            </a:lvl3pPr>
            <a:lvl4pPr indent="-342900" lvl="3" marL="1828800" rtl="0" algn="l">
              <a:lnSpc>
                <a:spcPct val="110000"/>
              </a:lnSpc>
              <a:spcBef>
                <a:spcPts val="500"/>
              </a:spcBef>
              <a:spcAft>
                <a:spcPts val="0"/>
              </a:spcAft>
              <a:buClr>
                <a:srgbClr val="59514C"/>
              </a:buClr>
              <a:buSzPts val="1800"/>
              <a:buChar char="•"/>
              <a:defRPr/>
            </a:lvl4pPr>
            <a:lvl5pPr indent="-228600" lvl="4" marL="2286000" rtl="0" algn="l">
              <a:lnSpc>
                <a:spcPct val="90000"/>
              </a:lnSpc>
              <a:spcBef>
                <a:spcPts val="500"/>
              </a:spcBef>
              <a:spcAft>
                <a:spcPts val="0"/>
              </a:spcAft>
              <a:buClr>
                <a:schemeClr val="dk1"/>
              </a:buClr>
              <a:buSzPts val="18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p25"/>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25"/>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rtl="0" algn="r">
              <a:lnSpc>
                <a:spcPct val="100000"/>
              </a:lnSpc>
              <a:spcBef>
                <a:spcPts val="0"/>
              </a:spcBef>
              <a:spcAft>
                <a:spcPts val="0"/>
              </a:spcAft>
              <a:buClr>
                <a:srgbClr val="958C83"/>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5"/>
          <p:cNvSpPr txBox="1"/>
          <p:nvPr>
            <p:ph type="title"/>
          </p:nvPr>
        </p:nvSpPr>
        <p:spPr>
          <a:xfrm>
            <a:off x="618226" y="312973"/>
            <a:ext cx="5477700" cy="8682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9" name="Google Shape;149;p25"/>
          <p:cNvSpPr/>
          <p:nvPr>
            <p:ph idx="2" type="pic"/>
          </p:nvPr>
        </p:nvSpPr>
        <p:spPr>
          <a:xfrm>
            <a:off x="6383547" y="312973"/>
            <a:ext cx="2651700" cy="2743200"/>
          </a:xfrm>
          <a:prstGeom prst="rect">
            <a:avLst/>
          </a:prstGeom>
          <a:solidFill>
            <a:srgbClr val="E5E5E5"/>
          </a:solidFill>
          <a:ln>
            <a:noFill/>
          </a:ln>
        </p:spPr>
      </p:sp>
      <p:sp>
        <p:nvSpPr>
          <p:cNvPr id="150" name="Google Shape;150;p25"/>
          <p:cNvSpPr/>
          <p:nvPr>
            <p:ph idx="3" type="pic"/>
          </p:nvPr>
        </p:nvSpPr>
        <p:spPr>
          <a:xfrm>
            <a:off x="9218187" y="312973"/>
            <a:ext cx="2651700" cy="2743200"/>
          </a:xfrm>
          <a:prstGeom prst="rect">
            <a:avLst/>
          </a:prstGeom>
          <a:solidFill>
            <a:srgbClr val="E5E5E5"/>
          </a:solidFill>
          <a:ln>
            <a:noFill/>
          </a:ln>
        </p:spPr>
      </p:sp>
      <p:sp>
        <p:nvSpPr>
          <p:cNvPr id="151" name="Google Shape;151;p25"/>
          <p:cNvSpPr/>
          <p:nvPr>
            <p:ph idx="4" type="pic"/>
          </p:nvPr>
        </p:nvSpPr>
        <p:spPr>
          <a:xfrm>
            <a:off x="6383547" y="3239053"/>
            <a:ext cx="2651700" cy="2743200"/>
          </a:xfrm>
          <a:prstGeom prst="rect">
            <a:avLst/>
          </a:prstGeom>
          <a:solidFill>
            <a:srgbClr val="E5E5E5"/>
          </a:solidFill>
          <a:ln>
            <a:noFill/>
          </a:ln>
        </p:spPr>
      </p:sp>
      <p:sp>
        <p:nvSpPr>
          <p:cNvPr id="152" name="Google Shape;152;p25"/>
          <p:cNvSpPr/>
          <p:nvPr>
            <p:ph idx="5" type="pic"/>
          </p:nvPr>
        </p:nvSpPr>
        <p:spPr>
          <a:xfrm>
            <a:off x="9218187" y="3239053"/>
            <a:ext cx="2651700" cy="2743200"/>
          </a:xfrm>
          <a:prstGeom prst="rect">
            <a:avLst/>
          </a:prstGeom>
          <a:solidFill>
            <a:srgbClr val="E5E5E5"/>
          </a:solidFill>
          <a:ln>
            <a:noFill/>
          </a:ln>
        </p:spPr>
      </p:sp>
    </p:spTree>
  </p:cSld>
  <p:clrMapOvr>
    <a:masterClrMapping/>
  </p:clrMapOvr>
  <p:extLst>
    <p:ext uri="{DCECCB84-F9BA-43D5-87BE-67443E8EF086}">
      <p15:sldGuideLst>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1">
  <p:cSld name="Cover – Photo 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4"/>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6" name="Google Shape;26;p4"/>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27" name="Google Shape;27;p4"/>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2">
  <p:cSld name="Cover – Photo 2">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5"/>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2" name="Google Shape;32;p5"/>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3" name="Google Shape;33;p5"/>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Photo 3">
  <p:cSld name="Cover – Photo 3">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6"/>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38" name="Google Shape;38;p6"/>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39" name="Google Shape;39;p6"/>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Photo 4">
  <p:cSld name="1_Cover – Photo 4">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7"/>
          <p:cNvSpPr txBox="1"/>
          <p:nvPr>
            <p:ph type="ctrTitle"/>
          </p:nvPr>
        </p:nvSpPr>
        <p:spPr>
          <a:xfrm>
            <a:off x="609600" y="1821051"/>
            <a:ext cx="6400800" cy="215397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7"/>
          <p:cNvSpPr txBox="1"/>
          <p:nvPr>
            <p:ph idx="1" type="subTitle"/>
          </p:nvPr>
        </p:nvSpPr>
        <p:spPr>
          <a:xfrm>
            <a:off x="609600" y="4243380"/>
            <a:ext cx="6400800" cy="1655762"/>
          </a:xfrm>
          <a:prstGeom prst="rect">
            <a:avLst/>
          </a:prstGeom>
          <a:noFill/>
          <a:ln>
            <a:noFill/>
          </a:ln>
        </p:spPr>
        <p:txBody>
          <a:bodyPr anchorCtr="0" anchor="t" bIns="0" lIns="0" spcFirstLastPara="1" rIns="0" wrap="square" tIns="0">
            <a:noAutofit/>
          </a:bodyPr>
          <a:lstStyle>
            <a:lvl1pPr lvl="0" marR="0" rtl="0" algn="l">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4" name="Google Shape;44;p7"/>
          <p:cNvSpPr txBox="1"/>
          <p:nvPr>
            <p:ph idx="2" type="body"/>
          </p:nvPr>
        </p:nvSpPr>
        <p:spPr>
          <a:xfrm>
            <a:off x="609600" y="6130593"/>
            <a:ext cx="4479925" cy="288441"/>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1000"/>
              </a:spcBef>
              <a:spcAft>
                <a:spcPts val="0"/>
              </a:spcAft>
              <a:buClr>
                <a:srgbClr val="958C83"/>
              </a:buClr>
              <a:buSzPts val="900"/>
              <a:buFont typeface="Arial"/>
              <a:buNone/>
              <a:defRPr b="0" i="0" sz="900" u="none" cap="none" strike="noStrike">
                <a:solidFill>
                  <a:srgbClr val="958C83"/>
                </a:solidFill>
                <a:latin typeface="Century Gothic"/>
                <a:ea typeface="Century Gothic"/>
                <a:cs typeface="Century Gothic"/>
                <a:sym typeface="Century Gothic"/>
              </a:defRPr>
            </a:lvl1pPr>
            <a:lvl2pPr indent="-228600" lvl="1" marL="9144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2pPr>
            <a:lvl3pPr indent="-228600" lvl="2" marL="13716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3pPr>
            <a:lvl4pPr indent="-228600" lvl="3" marL="1828800" marR="0" rtl="0" algn="l">
              <a:lnSpc>
                <a:spcPct val="110000"/>
              </a:lnSpc>
              <a:spcBef>
                <a:spcPts val="500"/>
              </a:spcBef>
              <a:spcAft>
                <a:spcPts val="0"/>
              </a:spcAft>
              <a:buClr>
                <a:schemeClr val="dk2"/>
              </a:buClr>
              <a:buSzPts val="9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2"/>
              </a:buClr>
              <a:buSzPts val="900"/>
              <a:buFont typeface="Arial"/>
              <a:buNone/>
              <a:defRPr b="0" i="0" sz="900" u="none" cap="none" strike="noStrike">
                <a:solidFill>
                  <a:schemeClr val="dk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45" name="Google Shape;45;p7"/>
          <p:cNvPicPr preferRelativeResize="0"/>
          <p:nvPr/>
        </p:nvPicPr>
        <p:blipFill rotWithShape="1">
          <a:blip r:embed="rId3">
            <a:alphaModFix/>
          </a:blip>
          <a:srcRect b="0" l="0" r="0" t="0"/>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Brown">
  <p:cSld name="Transition – Brown">
    <p:bg>
      <p:bgPr>
        <a:solidFill>
          <a:schemeClr val="dk1"/>
        </a:solidFill>
      </p:bgPr>
    </p:bg>
    <p:spTree>
      <p:nvGrpSpPr>
        <p:cNvPr id="48" name="Shape 48"/>
        <p:cNvGrpSpPr/>
        <p:nvPr/>
      </p:nvGrpSpPr>
      <p:grpSpPr>
        <a:xfrm>
          <a:off x="0" y="0"/>
          <a:ext cx="0" cy="0"/>
          <a:chOff x="0" y="0"/>
          <a:chExt cx="0" cy="0"/>
        </a:xfrm>
      </p:grpSpPr>
      <p:sp>
        <p:nvSpPr>
          <p:cNvPr id="49" name="Google Shape;49;p9"/>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0" name="Google Shape;50;p9"/>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2F2F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2F2F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2F2F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2F2F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2F2F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2F2F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2F2F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2F2F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2F2F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52" name="Google Shape;52;p9"/>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3" name="Google Shape;53;p9"/>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ink">
  <p:cSld name="Transition – Pink">
    <p:bg>
      <p:bgPr>
        <a:solidFill>
          <a:schemeClr val="dk2"/>
        </a:solidFill>
      </p:bgPr>
    </p:bg>
    <p:spTree>
      <p:nvGrpSpPr>
        <p:cNvPr id="54" name="Shape 54"/>
        <p:cNvGrpSpPr/>
        <p:nvPr/>
      </p:nvGrpSpPr>
      <p:grpSpPr>
        <a:xfrm>
          <a:off x="0" y="0"/>
          <a:ext cx="0" cy="0"/>
          <a:chOff x="0" y="0"/>
          <a:chExt cx="0" cy="0"/>
        </a:xfrm>
      </p:grpSpPr>
      <p:sp>
        <p:nvSpPr>
          <p:cNvPr id="55" name="Google Shape;55;p10"/>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rgbClr val="FAD7E3"/>
                </a:solidFill>
                <a:latin typeface="Century Gothic"/>
                <a:ea typeface="Century Gothic"/>
                <a:cs typeface="Century Gothic"/>
                <a:sym typeface="Century Gothic"/>
              </a:defRPr>
            </a:lvl1pPr>
            <a:lvl2pPr indent="0" lvl="1" marL="0" rtl="0" algn="r">
              <a:spcBef>
                <a:spcPts val="0"/>
              </a:spcBef>
              <a:buNone/>
              <a:defRPr b="1" i="0" sz="800" u="none" cap="none" strike="noStrike">
                <a:solidFill>
                  <a:srgbClr val="FAD7E3"/>
                </a:solidFill>
                <a:latin typeface="Century Gothic"/>
                <a:ea typeface="Century Gothic"/>
                <a:cs typeface="Century Gothic"/>
                <a:sym typeface="Century Gothic"/>
              </a:defRPr>
            </a:lvl2pPr>
            <a:lvl3pPr indent="0" lvl="2" marL="0" rtl="0" algn="r">
              <a:spcBef>
                <a:spcPts val="0"/>
              </a:spcBef>
              <a:buNone/>
              <a:defRPr b="1" i="0" sz="800" u="none" cap="none" strike="noStrike">
                <a:solidFill>
                  <a:srgbClr val="FAD7E3"/>
                </a:solidFill>
                <a:latin typeface="Century Gothic"/>
                <a:ea typeface="Century Gothic"/>
                <a:cs typeface="Century Gothic"/>
                <a:sym typeface="Century Gothic"/>
              </a:defRPr>
            </a:lvl3pPr>
            <a:lvl4pPr indent="0" lvl="3" marL="0" rtl="0" algn="r">
              <a:spcBef>
                <a:spcPts val="0"/>
              </a:spcBef>
              <a:buNone/>
              <a:defRPr b="1" i="0" sz="800" u="none" cap="none" strike="noStrike">
                <a:solidFill>
                  <a:srgbClr val="FAD7E3"/>
                </a:solidFill>
                <a:latin typeface="Century Gothic"/>
                <a:ea typeface="Century Gothic"/>
                <a:cs typeface="Century Gothic"/>
                <a:sym typeface="Century Gothic"/>
              </a:defRPr>
            </a:lvl4pPr>
            <a:lvl5pPr indent="0" lvl="4" marL="0" rtl="0" algn="r">
              <a:spcBef>
                <a:spcPts val="0"/>
              </a:spcBef>
              <a:buNone/>
              <a:defRPr b="1" i="0" sz="800" u="none" cap="none" strike="noStrike">
                <a:solidFill>
                  <a:srgbClr val="FAD7E3"/>
                </a:solidFill>
                <a:latin typeface="Century Gothic"/>
                <a:ea typeface="Century Gothic"/>
                <a:cs typeface="Century Gothic"/>
                <a:sym typeface="Century Gothic"/>
              </a:defRPr>
            </a:lvl5pPr>
            <a:lvl6pPr indent="0" lvl="5" marL="0" rtl="0" algn="r">
              <a:spcBef>
                <a:spcPts val="0"/>
              </a:spcBef>
              <a:buNone/>
              <a:defRPr b="1" i="0" sz="800" u="none" cap="none" strike="noStrike">
                <a:solidFill>
                  <a:srgbClr val="FAD7E3"/>
                </a:solidFill>
                <a:latin typeface="Century Gothic"/>
                <a:ea typeface="Century Gothic"/>
                <a:cs typeface="Century Gothic"/>
                <a:sym typeface="Century Gothic"/>
              </a:defRPr>
            </a:lvl6pPr>
            <a:lvl7pPr indent="0" lvl="6" marL="0" rtl="0" algn="r">
              <a:spcBef>
                <a:spcPts val="0"/>
              </a:spcBef>
              <a:buNone/>
              <a:defRPr b="1" i="0" sz="800" u="none" cap="none" strike="noStrike">
                <a:solidFill>
                  <a:srgbClr val="FAD7E3"/>
                </a:solidFill>
                <a:latin typeface="Century Gothic"/>
                <a:ea typeface="Century Gothic"/>
                <a:cs typeface="Century Gothic"/>
                <a:sym typeface="Century Gothic"/>
              </a:defRPr>
            </a:lvl7pPr>
            <a:lvl8pPr indent="0" lvl="7" marL="0" rtl="0" algn="r">
              <a:spcBef>
                <a:spcPts val="0"/>
              </a:spcBef>
              <a:buNone/>
              <a:defRPr b="1" i="0" sz="800" u="none" cap="none" strike="noStrike">
                <a:solidFill>
                  <a:srgbClr val="FAD7E3"/>
                </a:solidFill>
                <a:latin typeface="Century Gothic"/>
                <a:ea typeface="Century Gothic"/>
                <a:cs typeface="Century Gothic"/>
                <a:sym typeface="Century Gothic"/>
              </a:defRPr>
            </a:lvl8pPr>
            <a:lvl9pPr indent="0" lvl="8" marL="0" rtl="0" algn="r">
              <a:spcBef>
                <a:spcPts val="0"/>
              </a:spcBef>
              <a:buNone/>
              <a:defRPr b="1" i="0" sz="800" u="none" cap="none" strike="noStrike">
                <a:solidFill>
                  <a:srgbClr val="FAD7E3"/>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7" name="Google Shape;57;p10"/>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1"/>
              </a:buClr>
              <a:buSzPts val="4400"/>
              <a:buFont typeface="Century Gothic"/>
              <a:buNone/>
              <a:defRPr b="1" i="0" sz="44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0"/>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rgbClr val="F2F2F2"/>
              </a:buClr>
              <a:buSzPts val="2400"/>
              <a:buFont typeface="Arial"/>
              <a:buNone/>
              <a:defRPr b="0" i="0" sz="2400" u="none" cap="none" strike="noStrike">
                <a:solidFill>
                  <a:srgbClr val="F2F2F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59" name="Google Shape;59;p10"/>
          <p:cNvPicPr preferRelativeResize="0"/>
          <p:nvPr/>
        </p:nvPicPr>
        <p:blipFill rotWithShape="1">
          <a:blip r:embed="rId2">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Photo 1">
  <p:cSld name="Transition – Photo 1">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1"/>
          <p:cNvSpPr txBox="1"/>
          <p:nvPr>
            <p:ph type="ctrTitle"/>
          </p:nvPr>
        </p:nvSpPr>
        <p:spPr>
          <a:xfrm>
            <a:off x="653143" y="2488878"/>
            <a:ext cx="10885800" cy="1125000"/>
          </a:xfrm>
          <a:prstGeom prst="rect">
            <a:avLst/>
          </a:prstGeom>
          <a:noFill/>
          <a:ln>
            <a:noFill/>
          </a:ln>
        </p:spPr>
        <p:txBody>
          <a:bodyPr anchorCtr="0" anchor="ctr" bIns="0" lIns="0" spcFirstLastPara="1" rIns="0" wrap="square" tIns="0">
            <a:normAutofit/>
          </a:bodyPr>
          <a:lstStyle>
            <a:lvl1pPr lvl="0" marR="0" rtl="0" algn="ctr">
              <a:lnSpc>
                <a:spcPct val="100000"/>
              </a:lnSpc>
              <a:spcBef>
                <a:spcPts val="0"/>
              </a:spcBef>
              <a:spcAft>
                <a:spcPts val="0"/>
              </a:spcAft>
              <a:buClr>
                <a:schemeClr val="lt2"/>
              </a:buClr>
              <a:buSzPts val="4400"/>
              <a:buFont typeface="Century Gothic"/>
              <a:buNone/>
              <a:defRPr b="1" i="0" sz="4400" u="none" cap="none" strike="noStrike">
                <a:solidFill>
                  <a:schemeClr val="lt2"/>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2" name="Google Shape;62;p1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cap="flat" cmpd="sng" w="9525">
            <a:solidFill>
              <a:schemeClr val="dk2"/>
            </a:solidFill>
            <a:prstDash val="solid"/>
            <a:miter lim="800000"/>
            <a:headEnd len="sm" w="sm" type="none"/>
            <a:tailEnd len="sm" w="sm" type="none"/>
          </a:ln>
        </p:spPr>
      </p:cxnSp>
      <p:sp>
        <p:nvSpPr>
          <p:cNvPr id="64" name="Google Shape;64;p11"/>
          <p:cNvSpPr txBox="1"/>
          <p:nvPr>
            <p:ph idx="1" type="subTitle"/>
          </p:nvPr>
        </p:nvSpPr>
        <p:spPr>
          <a:xfrm>
            <a:off x="653143" y="3813153"/>
            <a:ext cx="10885800" cy="905100"/>
          </a:xfrm>
          <a:prstGeom prst="rect">
            <a:avLst/>
          </a:prstGeom>
          <a:noFill/>
          <a:ln>
            <a:noFill/>
          </a:ln>
        </p:spPr>
        <p:txBody>
          <a:bodyPr anchorCtr="0" anchor="t" bIns="0" lIns="0" spcFirstLastPara="1" rIns="0" wrap="square" tIns="0">
            <a:noAutofit/>
          </a:bodyPr>
          <a:lstStyle>
            <a:lvl1pPr lvl="0" marR="0" rtl="0" algn="ctr">
              <a:lnSpc>
                <a:spcPct val="110000"/>
              </a:lnSpc>
              <a:spcBef>
                <a:spcPts val="1000"/>
              </a:spcBef>
              <a:spcAft>
                <a:spcPts val="0"/>
              </a:spcAft>
              <a:buClr>
                <a:schemeClr val="dk2"/>
              </a:buClr>
              <a:buSzPts val="2400"/>
              <a:buFont typeface="Arial"/>
              <a:buNone/>
              <a:defRPr b="0" i="0" sz="2400" u="none" cap="none" strike="noStrike">
                <a:solidFill>
                  <a:schemeClr val="dk2"/>
                </a:solidFill>
                <a:latin typeface="Century Gothic"/>
                <a:ea typeface="Century Gothic"/>
                <a:cs typeface="Century Gothic"/>
                <a:sym typeface="Century Gothic"/>
              </a:defRPr>
            </a:lvl1pPr>
            <a:lvl2pPr lvl="1" marR="0" rtl="0" algn="ctr">
              <a:lnSpc>
                <a:spcPct val="110000"/>
              </a:lnSpc>
              <a:spcBef>
                <a:spcPts val="500"/>
              </a:spcBef>
              <a:spcAft>
                <a:spcPts val="0"/>
              </a:spcAft>
              <a:buClr>
                <a:schemeClr val="dk1"/>
              </a:buClr>
              <a:buSzPts val="2000"/>
              <a:buFont typeface="Arial"/>
              <a:buNone/>
              <a:defRPr b="0" i="0" sz="2000" u="none" cap="none" strike="noStrike">
                <a:solidFill>
                  <a:schemeClr val="dk1"/>
                </a:solidFill>
                <a:latin typeface="Century Gothic"/>
                <a:ea typeface="Century Gothic"/>
                <a:cs typeface="Century Gothic"/>
                <a:sym typeface="Century Gothic"/>
              </a:defRPr>
            </a:lvl2pPr>
            <a:lvl3pPr lvl="2" marR="0" rtl="0" algn="ctr">
              <a:lnSpc>
                <a:spcPct val="11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ctr">
              <a:lnSpc>
                <a:spcPct val="110000"/>
              </a:lnSpc>
              <a:spcBef>
                <a:spcPts val="500"/>
              </a:spcBef>
              <a:spcAft>
                <a:spcPts val="0"/>
              </a:spcAft>
              <a:buClr>
                <a:schemeClr val="dk1"/>
              </a:buClr>
              <a:buSzPts val="1600"/>
              <a:buFont typeface="Arial"/>
              <a:buNone/>
              <a:defRPr b="0" i="0" sz="1600" u="none" cap="none" strike="noStrike">
                <a:solidFill>
                  <a:schemeClr val="dk1"/>
                </a:solidFill>
                <a:latin typeface="Century Gothic"/>
                <a:ea typeface="Century Gothic"/>
                <a:cs typeface="Century Gothic"/>
                <a:sym typeface="Century Gothic"/>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Verdana"/>
                <a:ea typeface="Verdana"/>
                <a:cs typeface="Verdana"/>
                <a:sym typeface="Verdana"/>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pic>
        <p:nvPicPr>
          <p:cNvPr descr="A picture containing text, clipart&#10;&#10;Description automatically generated" id="65" name="Google Shape;65;p11"/>
          <p:cNvPicPr preferRelativeResize="0"/>
          <p:nvPr/>
        </p:nvPicPr>
        <p:blipFill rotWithShape="1">
          <a:blip r:embed="rId3">
            <a:alphaModFix/>
          </a:blip>
          <a:srcRect b="0" l="0" r="0" t="0"/>
          <a:stretch/>
        </p:blipFill>
        <p:spPr>
          <a:xfrm>
            <a:off x="609600" y="6455464"/>
            <a:ext cx="1455162"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1.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0" Type="http://schemas.openxmlformats.org/officeDocument/2006/relationships/theme" Target="../theme/theme2.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7"/>
          <p:cNvSpPr/>
          <p:nvPr/>
        </p:nvSpPr>
        <p:spPr>
          <a:xfrm>
            <a:off x="0" y="6400800"/>
            <a:ext cx="12192000" cy="4572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7"/>
          <p:cNvSpPr txBox="1"/>
          <p:nvPr>
            <p:ph type="title"/>
          </p:nvPr>
        </p:nvSpPr>
        <p:spPr>
          <a:xfrm>
            <a:off x="618226" y="312973"/>
            <a:ext cx="10964100" cy="8682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200"/>
              <a:buFont typeface="Century Gothic"/>
              <a:buNone/>
              <a:defRPr b="1" i="0" sz="32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6" name="Google Shape;96;p17"/>
          <p:cNvSpPr txBox="1"/>
          <p:nvPr>
            <p:ph idx="1" type="body"/>
          </p:nvPr>
        </p:nvSpPr>
        <p:spPr>
          <a:xfrm>
            <a:off x="609600" y="1485900"/>
            <a:ext cx="10972800" cy="4610100"/>
          </a:xfrm>
          <a:prstGeom prst="rect">
            <a:avLst/>
          </a:prstGeom>
          <a:noFill/>
          <a:ln>
            <a:noFill/>
          </a:ln>
        </p:spPr>
        <p:txBody>
          <a:bodyPr anchorCtr="0" anchor="t" bIns="0" lIns="0" spcFirstLastPara="1" rIns="0" wrap="square" tIns="0">
            <a:normAutofit/>
          </a:bodyPr>
          <a:lstStyle>
            <a:lvl1pPr indent="-406400" lvl="0" marL="457200" marR="0" rtl="0" algn="l">
              <a:lnSpc>
                <a:spcPct val="110000"/>
              </a:lnSpc>
              <a:spcBef>
                <a:spcPts val="1000"/>
              </a:spcBef>
              <a:spcAft>
                <a:spcPts val="0"/>
              </a:spcAft>
              <a:buClr>
                <a:srgbClr val="59514C"/>
              </a:buClr>
              <a:buSzPts val="2800"/>
              <a:buFont typeface="Arial"/>
              <a:buChar char="•"/>
              <a:defRPr b="0" i="0" sz="2800" u="none" cap="none" strike="noStrike">
                <a:solidFill>
                  <a:srgbClr val="59514C"/>
                </a:solidFill>
                <a:latin typeface="Century Gothic"/>
                <a:ea typeface="Century Gothic"/>
                <a:cs typeface="Century Gothic"/>
                <a:sym typeface="Century Gothic"/>
              </a:defRPr>
            </a:lvl1pPr>
            <a:lvl2pPr indent="-381000" lvl="1" marL="914400" marR="0" rtl="0" algn="l">
              <a:lnSpc>
                <a:spcPct val="110000"/>
              </a:lnSpc>
              <a:spcBef>
                <a:spcPts val="500"/>
              </a:spcBef>
              <a:spcAft>
                <a:spcPts val="0"/>
              </a:spcAft>
              <a:buClr>
                <a:srgbClr val="59514C"/>
              </a:buClr>
              <a:buSzPts val="2400"/>
              <a:buFont typeface="Arial"/>
              <a:buChar char="•"/>
              <a:defRPr b="0" i="0" sz="2400" u="none" cap="none" strike="noStrike">
                <a:solidFill>
                  <a:srgbClr val="59514C"/>
                </a:solidFill>
                <a:latin typeface="Century Gothic"/>
                <a:ea typeface="Century Gothic"/>
                <a:cs typeface="Century Gothic"/>
                <a:sym typeface="Century Gothic"/>
              </a:defRPr>
            </a:lvl2pPr>
            <a:lvl3pPr indent="-355600" lvl="2" marL="1371600" marR="0" rtl="0" algn="l">
              <a:lnSpc>
                <a:spcPct val="110000"/>
              </a:lnSpc>
              <a:spcBef>
                <a:spcPts val="500"/>
              </a:spcBef>
              <a:spcAft>
                <a:spcPts val="0"/>
              </a:spcAft>
              <a:buClr>
                <a:srgbClr val="59514C"/>
              </a:buClr>
              <a:buSzPts val="2000"/>
              <a:buFont typeface="Arial"/>
              <a:buChar char="•"/>
              <a:defRPr b="0" i="0" sz="2000" u="none" cap="none" strike="noStrike">
                <a:solidFill>
                  <a:srgbClr val="59514C"/>
                </a:solidFill>
                <a:latin typeface="Century Gothic"/>
                <a:ea typeface="Century Gothic"/>
                <a:cs typeface="Century Gothic"/>
                <a:sym typeface="Century Gothic"/>
              </a:defRPr>
            </a:lvl3pPr>
            <a:lvl4pPr indent="-342900" lvl="3" marL="1828800" marR="0" rtl="0" algn="l">
              <a:lnSpc>
                <a:spcPct val="110000"/>
              </a:lnSpc>
              <a:spcBef>
                <a:spcPts val="500"/>
              </a:spcBef>
              <a:spcAft>
                <a:spcPts val="0"/>
              </a:spcAft>
              <a:buClr>
                <a:srgbClr val="59514C"/>
              </a:buClr>
              <a:buSzPts val="1800"/>
              <a:buFont typeface="Arial"/>
              <a:buChar char="•"/>
              <a:defRPr b="0" i="0" sz="1800" u="none" cap="none" strike="noStrike">
                <a:solidFill>
                  <a:srgbClr val="59514C"/>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1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1" i="0" sz="800" u="none" cap="none" strike="noStrike">
                <a:solidFill>
                  <a:schemeClr val="lt2"/>
                </a:solidFill>
                <a:latin typeface="Century Gothic"/>
                <a:ea typeface="Century Gothic"/>
                <a:cs typeface="Century Gothic"/>
                <a:sym typeface="Century Gothic"/>
              </a:defRPr>
            </a:lvl1pPr>
            <a:lvl2pPr indent="0" lvl="1" marL="0" marR="0" rtl="0" algn="r">
              <a:spcBef>
                <a:spcPts val="0"/>
              </a:spcBef>
              <a:buNone/>
              <a:defRPr b="1" i="0" sz="800" u="none" cap="none" strike="noStrike">
                <a:solidFill>
                  <a:schemeClr val="lt2"/>
                </a:solidFill>
                <a:latin typeface="Century Gothic"/>
                <a:ea typeface="Century Gothic"/>
                <a:cs typeface="Century Gothic"/>
                <a:sym typeface="Century Gothic"/>
              </a:defRPr>
            </a:lvl2pPr>
            <a:lvl3pPr indent="0" lvl="2" marL="0" marR="0" rtl="0" algn="r">
              <a:spcBef>
                <a:spcPts val="0"/>
              </a:spcBef>
              <a:buNone/>
              <a:defRPr b="1" i="0" sz="800" u="none" cap="none" strike="noStrike">
                <a:solidFill>
                  <a:schemeClr val="lt2"/>
                </a:solidFill>
                <a:latin typeface="Century Gothic"/>
                <a:ea typeface="Century Gothic"/>
                <a:cs typeface="Century Gothic"/>
                <a:sym typeface="Century Gothic"/>
              </a:defRPr>
            </a:lvl3pPr>
            <a:lvl4pPr indent="0" lvl="3" marL="0" marR="0" rtl="0" algn="r">
              <a:spcBef>
                <a:spcPts val="0"/>
              </a:spcBef>
              <a:buNone/>
              <a:defRPr b="1" i="0" sz="800" u="none" cap="none" strike="noStrike">
                <a:solidFill>
                  <a:schemeClr val="lt2"/>
                </a:solidFill>
                <a:latin typeface="Century Gothic"/>
                <a:ea typeface="Century Gothic"/>
                <a:cs typeface="Century Gothic"/>
                <a:sym typeface="Century Gothic"/>
              </a:defRPr>
            </a:lvl4pPr>
            <a:lvl5pPr indent="0" lvl="4" marL="0" marR="0" rtl="0" algn="r">
              <a:spcBef>
                <a:spcPts val="0"/>
              </a:spcBef>
              <a:buNone/>
              <a:defRPr b="1" i="0" sz="800" u="none" cap="none" strike="noStrike">
                <a:solidFill>
                  <a:schemeClr val="lt2"/>
                </a:solidFill>
                <a:latin typeface="Century Gothic"/>
                <a:ea typeface="Century Gothic"/>
                <a:cs typeface="Century Gothic"/>
                <a:sym typeface="Century Gothic"/>
              </a:defRPr>
            </a:lvl5pPr>
            <a:lvl6pPr indent="0" lvl="5" marL="0" marR="0" rtl="0" algn="r">
              <a:spcBef>
                <a:spcPts val="0"/>
              </a:spcBef>
              <a:buNone/>
              <a:defRPr b="1" i="0" sz="800" u="none" cap="none" strike="noStrike">
                <a:solidFill>
                  <a:schemeClr val="lt2"/>
                </a:solidFill>
                <a:latin typeface="Century Gothic"/>
                <a:ea typeface="Century Gothic"/>
                <a:cs typeface="Century Gothic"/>
                <a:sym typeface="Century Gothic"/>
              </a:defRPr>
            </a:lvl6pPr>
            <a:lvl7pPr indent="0" lvl="6" marL="0" marR="0" rtl="0" algn="r">
              <a:spcBef>
                <a:spcPts val="0"/>
              </a:spcBef>
              <a:buNone/>
              <a:defRPr b="1" i="0" sz="800" u="none" cap="none" strike="noStrike">
                <a:solidFill>
                  <a:schemeClr val="lt2"/>
                </a:solidFill>
                <a:latin typeface="Century Gothic"/>
                <a:ea typeface="Century Gothic"/>
                <a:cs typeface="Century Gothic"/>
                <a:sym typeface="Century Gothic"/>
              </a:defRPr>
            </a:lvl7pPr>
            <a:lvl8pPr indent="0" lvl="7" marL="0" marR="0" rtl="0" algn="r">
              <a:spcBef>
                <a:spcPts val="0"/>
              </a:spcBef>
              <a:buNone/>
              <a:defRPr b="1" i="0" sz="800" u="none" cap="none" strike="noStrike">
                <a:solidFill>
                  <a:schemeClr val="lt2"/>
                </a:solidFill>
                <a:latin typeface="Century Gothic"/>
                <a:ea typeface="Century Gothic"/>
                <a:cs typeface="Century Gothic"/>
                <a:sym typeface="Century Gothic"/>
              </a:defRPr>
            </a:lvl8pPr>
            <a:lvl9pPr indent="0" lvl="8" marL="0" marR="0" rtl="0" algn="r">
              <a:spcBef>
                <a:spcPts val="0"/>
              </a:spcBef>
              <a:buNone/>
              <a:defRPr b="1" i="0" sz="800" u="none" cap="none" strike="noStrike">
                <a:solidFill>
                  <a:schemeClr val="lt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7"/>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958C83"/>
              </a:buClr>
              <a:buSzPts val="800"/>
              <a:buFont typeface="Arial"/>
              <a:buNone/>
              <a:defRPr b="0" i="0" sz="800" u="none" cap="none" strike="noStrike">
                <a:solidFill>
                  <a:srgbClr val="958C83"/>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cxnSp>
        <p:nvCxnSpPr>
          <p:cNvPr id="99" name="Google Shape;99;p17"/>
          <p:cNvCxnSpPr/>
          <p:nvPr/>
        </p:nvCxnSpPr>
        <p:spPr>
          <a:xfrm>
            <a:off x="0" y="1292531"/>
            <a:ext cx="12192000" cy="0"/>
          </a:xfrm>
          <a:prstGeom prst="straightConnector1">
            <a:avLst/>
          </a:prstGeom>
          <a:noFill/>
          <a:ln cap="flat" cmpd="sng" w="11425">
            <a:solidFill>
              <a:schemeClr val="dk2"/>
            </a:solidFill>
            <a:prstDash val="solid"/>
            <a:miter lim="800000"/>
            <a:headEnd len="sm" w="sm" type="none"/>
            <a:tailEnd len="sm" w="sm" type="none"/>
          </a:ln>
        </p:spPr>
      </p:cxnSp>
      <p:pic>
        <p:nvPicPr>
          <p:cNvPr descr="A picture containing text, clipart&#10;&#10;Description automatically generated" id="100" name="Google Shape;100;p17"/>
          <p:cNvPicPr preferRelativeResize="0"/>
          <p:nvPr/>
        </p:nvPicPr>
        <p:blipFill rotWithShape="1">
          <a:blip r:embed="rId1">
            <a:alphaModFix/>
          </a:blip>
          <a:srcRect b="0" l="0" r="0" t="0"/>
          <a:stretch/>
        </p:blipFill>
        <p:spPr>
          <a:xfrm>
            <a:off x="609600" y="6515846"/>
            <a:ext cx="1455162" cy="2667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44">
          <p15:clr>
            <a:srgbClr val="F26B43"/>
          </p15:clr>
        </p15:guide>
        <p15:guide id="2" pos="384">
          <p15:clr>
            <a:srgbClr val="F26B43"/>
          </p15:clr>
        </p15:guide>
        <p15:guide id="3" pos="7296">
          <p15:clr>
            <a:srgbClr val="F26B43"/>
          </p15:clr>
        </p15:guide>
        <p15:guide id="4" orient="horz" pos="936">
          <p15:clr>
            <a:srgbClr val="F26B43"/>
          </p15:clr>
        </p15:guide>
        <p15:guide id="5" orient="horz" pos="192">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sthomKttUu0"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type="ctrTitle"/>
          </p:nvPr>
        </p:nvSpPr>
        <p:spPr>
          <a:xfrm>
            <a:off x="310850" y="2999575"/>
            <a:ext cx="11617800" cy="1280100"/>
          </a:xfrm>
          <a:prstGeom prst="rect">
            <a:avLst/>
          </a:prstGeom>
          <a:noFill/>
          <a:ln>
            <a:noFill/>
          </a:ln>
        </p:spPr>
        <p:txBody>
          <a:bodyPr anchorCtr="0" anchor="ctr" bIns="0" lIns="0" spcFirstLastPara="1" rIns="0" wrap="square" tIns="0">
            <a:normAutofit fontScale="90000"/>
          </a:bodyPr>
          <a:lstStyle/>
          <a:p>
            <a:pPr indent="0" lvl="0" marL="0" rtl="0" algn="ctr">
              <a:lnSpc>
                <a:spcPct val="100000"/>
              </a:lnSpc>
              <a:spcBef>
                <a:spcPts val="0"/>
              </a:spcBef>
              <a:spcAft>
                <a:spcPts val="0"/>
              </a:spcAft>
              <a:buClr>
                <a:schemeClr val="lt1"/>
              </a:buClr>
              <a:buSzPct val="100000"/>
              <a:buFont typeface="Century Gothic"/>
              <a:buNone/>
            </a:pPr>
            <a:r>
              <a:rPr lang="en-US"/>
              <a:t>LESSON 5 - PASSIONS + CAREER GOALS </a:t>
            </a:r>
            <a:br>
              <a:rPr lang="en-US"/>
            </a:br>
            <a:r>
              <a:rPr lang="en-US"/>
              <a:t>= YOUR PLAN TO </a:t>
            </a:r>
            <a:r>
              <a:rPr lang="en-US">
                <a:solidFill>
                  <a:schemeClr val="lt2"/>
                </a:solidFill>
              </a:rPr>
              <a:t>MAKE A DIFFERENCE</a:t>
            </a:r>
            <a:endParaRPr>
              <a:solidFill>
                <a:schemeClr val="lt2"/>
              </a:solidFill>
            </a:endParaRPr>
          </a:p>
        </p:txBody>
      </p:sp>
      <p:pic>
        <p:nvPicPr>
          <p:cNvPr id="159" name="Google Shape;159;p26">
            <a:hlinkClick r:id="rId3"/>
          </p:cNvPr>
          <p:cNvPicPr preferRelativeResize="0"/>
          <p:nvPr/>
        </p:nvPicPr>
        <p:blipFill>
          <a:blip r:embed="rId4">
            <a:alphaModFix/>
          </a:blip>
          <a:stretch>
            <a:fillRect/>
          </a:stretch>
        </p:blipFill>
        <p:spPr>
          <a:xfrm>
            <a:off x="5384700" y="4582775"/>
            <a:ext cx="1422600" cy="852425"/>
          </a:xfrm>
          <a:prstGeom prst="rect">
            <a:avLst/>
          </a:prstGeom>
          <a:noFill/>
          <a:ln>
            <a:noFill/>
          </a:ln>
        </p:spPr>
      </p:pic>
      <p:sp>
        <p:nvSpPr>
          <p:cNvPr id="160" name="Google Shape;160;p26"/>
          <p:cNvSpPr txBox="1"/>
          <p:nvPr/>
        </p:nvSpPr>
        <p:spPr>
          <a:xfrm>
            <a:off x="5333400" y="5262775"/>
            <a:ext cx="1525200" cy="5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543019"/>
                </a:solidFill>
                <a:latin typeface="Century Gothic"/>
                <a:ea typeface="Century Gothic"/>
                <a:cs typeface="Century Gothic"/>
                <a:sym typeface="Century Gothic"/>
              </a:rPr>
              <a:t>CLICK TO PLAY!</a:t>
            </a:r>
            <a:endParaRPr>
              <a:solidFill>
                <a:srgbClr val="543019"/>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p:nvPr/>
        </p:nvSpPr>
        <p:spPr>
          <a:xfrm>
            <a:off x="10475" y="1184950"/>
            <a:ext cx="12300300" cy="1593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66" name="Google Shape;166;p27"/>
          <p:cNvSpPr txBox="1"/>
          <p:nvPr>
            <p:ph type="title"/>
          </p:nvPr>
        </p:nvSpPr>
        <p:spPr>
          <a:xfrm>
            <a:off x="-75" y="312975"/>
            <a:ext cx="12192000" cy="8682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3200"/>
              <a:buFont typeface="Century Gothic"/>
              <a:buNone/>
            </a:pPr>
            <a:r>
              <a:rPr lang="en-US" sz="3600"/>
              <a:t>PERSONAL PASSIONS + CAREER GOALS = YOUR IMPACT</a:t>
            </a:r>
            <a:endParaRPr sz="3600"/>
          </a:p>
        </p:txBody>
      </p:sp>
      <p:sp>
        <p:nvSpPr>
          <p:cNvPr id="167" name="Google Shape;167;p27"/>
          <p:cNvSpPr txBox="1"/>
          <p:nvPr>
            <p:ph idx="11" type="ftr"/>
          </p:nvPr>
        </p:nvSpPr>
        <p:spPr>
          <a:xfrm>
            <a:off x="7079412" y="6455464"/>
            <a:ext cx="4114800" cy="365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958C83"/>
              </a:buClr>
              <a:buSzPts val="800"/>
              <a:buFont typeface="Arial"/>
              <a:buNone/>
            </a:pPr>
            <a:r>
              <a:rPr lang="en-US"/>
              <a:t>Otter Products, LLC Confidential and Proprietary Information </a:t>
            </a:r>
            <a:endParaRPr/>
          </a:p>
        </p:txBody>
      </p:sp>
      <p:sp>
        <p:nvSpPr>
          <p:cNvPr id="168" name="Google Shape;168;p27"/>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69" name="Google Shape;169;p27"/>
          <p:cNvSpPr/>
          <p:nvPr/>
        </p:nvSpPr>
        <p:spPr>
          <a:xfrm>
            <a:off x="15390827" y="2567725"/>
            <a:ext cx="399337" cy="575699"/>
          </a:xfrm>
          <a:prstGeom prst="rect">
            <a:avLst/>
          </a:prstGeom>
        </p:spPr>
        <p:txBody>
          <a:bodyPr>
            <a:prstTxWarp prst="textPlain"/>
          </a:bodyPr>
          <a:lstStyle/>
          <a:p>
            <a:pPr lvl="0" algn="ctr"/>
            <a:r>
              <a:rPr b="0" i="0">
                <a:ln cap="flat" cmpd="sng" w="9525">
                  <a:solidFill>
                    <a:srgbClr val="543019"/>
                  </a:solidFill>
                  <a:prstDash val="solid"/>
                  <a:round/>
                  <a:headEnd len="sm" w="sm" type="none"/>
                  <a:tailEnd len="sm" w="sm" type="none"/>
                </a:ln>
                <a:solidFill>
                  <a:srgbClr val="543019"/>
                </a:solidFill>
                <a:latin typeface="Century Gothic"/>
              </a:rPr>
              <a:t>4</a:t>
            </a:r>
          </a:p>
        </p:txBody>
      </p:sp>
      <p:sp>
        <p:nvSpPr>
          <p:cNvPr id="170" name="Google Shape;170;p27"/>
          <p:cNvSpPr/>
          <p:nvPr/>
        </p:nvSpPr>
        <p:spPr>
          <a:xfrm>
            <a:off x="15390827" y="4432625"/>
            <a:ext cx="373881" cy="575699"/>
          </a:xfrm>
          <a:prstGeom prst="rect">
            <a:avLst/>
          </a:prstGeom>
        </p:spPr>
        <p:txBody>
          <a:bodyPr>
            <a:prstTxWarp prst="textPlain"/>
          </a:bodyPr>
          <a:lstStyle/>
          <a:p>
            <a:pPr lvl="0" algn="ctr"/>
            <a:r>
              <a:rPr b="0" i="0">
                <a:ln cap="flat" cmpd="sng" w="9525">
                  <a:solidFill>
                    <a:srgbClr val="543019"/>
                  </a:solidFill>
                  <a:prstDash val="solid"/>
                  <a:round/>
                  <a:headEnd len="sm" w="sm" type="none"/>
                  <a:tailEnd len="sm" w="sm" type="none"/>
                </a:ln>
                <a:solidFill>
                  <a:srgbClr val="543019"/>
                </a:solidFill>
                <a:latin typeface="Century Gothic"/>
              </a:rPr>
              <a:t>5</a:t>
            </a:r>
          </a:p>
        </p:txBody>
      </p:sp>
      <p:sp>
        <p:nvSpPr>
          <p:cNvPr id="171" name="Google Shape;171;p27"/>
          <p:cNvSpPr txBox="1"/>
          <p:nvPr/>
        </p:nvSpPr>
        <p:spPr>
          <a:xfrm>
            <a:off x="570050" y="1440774"/>
            <a:ext cx="10882800" cy="4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59514C"/>
                </a:solidFill>
                <a:latin typeface="Century Gothic"/>
                <a:ea typeface="Century Gothic"/>
                <a:cs typeface="Century Gothic"/>
                <a:sym typeface="Century Gothic"/>
              </a:rPr>
              <a:t>I want to help _________________ </a:t>
            </a:r>
            <a:r>
              <a:rPr lang="en-US" sz="3600">
                <a:solidFill>
                  <a:srgbClr val="59514C"/>
                </a:solidFill>
                <a:latin typeface="Century Gothic"/>
                <a:ea typeface="Century Gothic"/>
                <a:cs typeface="Century Gothic"/>
                <a:sym typeface="Century Gothic"/>
              </a:rPr>
              <a:t>because</a:t>
            </a:r>
            <a:br>
              <a:rPr lang="en-US" sz="3600">
                <a:solidFill>
                  <a:srgbClr val="59514C"/>
                </a:solidFill>
                <a:latin typeface="Century Gothic"/>
                <a:ea typeface="Century Gothic"/>
                <a:cs typeface="Century Gothic"/>
                <a:sym typeface="Century Gothic"/>
              </a:rPr>
            </a:br>
            <a:br>
              <a:rPr lang="en-US" sz="3600">
                <a:solidFill>
                  <a:srgbClr val="59514C"/>
                </a:solidFill>
                <a:latin typeface="Century Gothic"/>
                <a:ea typeface="Century Gothic"/>
                <a:cs typeface="Century Gothic"/>
                <a:sym typeface="Century Gothic"/>
              </a:rPr>
            </a:br>
            <a:r>
              <a:rPr lang="en-US" sz="3600">
                <a:solidFill>
                  <a:srgbClr val="59514C"/>
                </a:solidFill>
                <a:latin typeface="Century Gothic"/>
                <a:ea typeface="Century Gothic"/>
                <a:cs typeface="Century Gothic"/>
                <a:sym typeface="Century Gothic"/>
              </a:rPr>
              <a:t>____________________  by _____________________ </a:t>
            </a:r>
            <a:br>
              <a:rPr lang="en-US" sz="3600">
                <a:solidFill>
                  <a:srgbClr val="59514C"/>
                </a:solidFill>
                <a:latin typeface="Century Gothic"/>
                <a:ea typeface="Century Gothic"/>
                <a:cs typeface="Century Gothic"/>
                <a:sym typeface="Century Gothic"/>
              </a:rPr>
            </a:br>
            <a:br>
              <a:rPr lang="en-US" sz="3600">
                <a:solidFill>
                  <a:srgbClr val="59514C"/>
                </a:solidFill>
                <a:latin typeface="Century Gothic"/>
                <a:ea typeface="Century Gothic"/>
                <a:cs typeface="Century Gothic"/>
                <a:sym typeface="Century Gothic"/>
              </a:rPr>
            </a:br>
            <a:r>
              <a:rPr lang="en-US" sz="3600">
                <a:solidFill>
                  <a:srgbClr val="59514C"/>
                </a:solidFill>
                <a:latin typeface="Century Gothic"/>
                <a:ea typeface="Century Gothic"/>
                <a:cs typeface="Century Gothic"/>
                <a:sym typeface="Century Gothic"/>
              </a:rPr>
              <a:t>with my talents and skills of ___________________. </a:t>
            </a:r>
            <a:br>
              <a:rPr lang="en-US" sz="3600">
                <a:solidFill>
                  <a:srgbClr val="59514C"/>
                </a:solidFill>
                <a:latin typeface="Century Gothic"/>
                <a:ea typeface="Century Gothic"/>
                <a:cs typeface="Century Gothic"/>
                <a:sym typeface="Century Gothic"/>
              </a:rPr>
            </a:br>
            <a:br>
              <a:rPr lang="en-US" sz="3600">
                <a:solidFill>
                  <a:srgbClr val="59514C"/>
                </a:solidFill>
                <a:latin typeface="Century Gothic"/>
                <a:ea typeface="Century Gothic"/>
                <a:cs typeface="Century Gothic"/>
                <a:sym typeface="Century Gothic"/>
              </a:rPr>
            </a:br>
            <a:r>
              <a:rPr lang="en-US" sz="3600">
                <a:solidFill>
                  <a:srgbClr val="59514C"/>
                </a:solidFill>
                <a:latin typeface="Century Gothic"/>
                <a:ea typeface="Century Gothic"/>
                <a:cs typeface="Century Gothic"/>
                <a:sym typeface="Century Gothic"/>
              </a:rPr>
              <a:t>I can do this in a career as a __________________.</a:t>
            </a:r>
            <a:endParaRPr sz="4300">
              <a:solidFill>
                <a:srgbClr val="59514C"/>
              </a:solidFill>
              <a:latin typeface="Century Gothic"/>
              <a:ea typeface="Century Gothic"/>
              <a:cs typeface="Century Gothic"/>
              <a:sym typeface="Century Gothic"/>
            </a:endParaRPr>
          </a:p>
        </p:txBody>
      </p:sp>
      <p:sp>
        <p:nvSpPr>
          <p:cNvPr id="172" name="Google Shape;172;p27"/>
          <p:cNvSpPr txBox="1"/>
          <p:nvPr/>
        </p:nvSpPr>
        <p:spPr>
          <a:xfrm>
            <a:off x="3963800" y="1986800"/>
            <a:ext cx="35967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59514C"/>
                </a:solidFill>
                <a:latin typeface="Century Gothic"/>
                <a:ea typeface="Century Gothic"/>
                <a:cs typeface="Century Gothic"/>
                <a:sym typeface="Century Gothic"/>
              </a:rPr>
              <a:t>cause</a:t>
            </a:r>
            <a:r>
              <a:rPr lang="en-US" sz="1600">
                <a:solidFill>
                  <a:srgbClr val="59514C"/>
                </a:solidFill>
                <a:latin typeface="Century Gothic"/>
                <a:ea typeface="Century Gothic"/>
                <a:cs typeface="Century Gothic"/>
                <a:sym typeface="Century Gothic"/>
              </a:rPr>
              <a:t> you’re </a:t>
            </a:r>
            <a:r>
              <a:rPr lang="en-US" sz="1600">
                <a:solidFill>
                  <a:srgbClr val="59514C"/>
                </a:solidFill>
                <a:latin typeface="Century Gothic"/>
                <a:ea typeface="Century Gothic"/>
                <a:cs typeface="Century Gothic"/>
                <a:sym typeface="Century Gothic"/>
              </a:rPr>
              <a:t>passionate</a:t>
            </a:r>
            <a:r>
              <a:rPr lang="en-US" sz="1600">
                <a:solidFill>
                  <a:srgbClr val="59514C"/>
                </a:solidFill>
                <a:latin typeface="Century Gothic"/>
                <a:ea typeface="Century Gothic"/>
                <a:cs typeface="Century Gothic"/>
                <a:sym typeface="Century Gothic"/>
              </a:rPr>
              <a:t> about</a:t>
            </a:r>
            <a:endParaRPr sz="1600">
              <a:solidFill>
                <a:srgbClr val="59514C"/>
              </a:solidFill>
              <a:latin typeface="Century Gothic"/>
              <a:ea typeface="Century Gothic"/>
              <a:cs typeface="Century Gothic"/>
              <a:sym typeface="Century Gothic"/>
            </a:endParaRPr>
          </a:p>
        </p:txBody>
      </p:sp>
      <p:sp>
        <p:nvSpPr>
          <p:cNvPr id="173" name="Google Shape;173;p27"/>
          <p:cNvSpPr txBox="1"/>
          <p:nvPr/>
        </p:nvSpPr>
        <p:spPr>
          <a:xfrm>
            <a:off x="609600" y="3045900"/>
            <a:ext cx="46119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59514C"/>
                </a:solidFill>
                <a:latin typeface="Century Gothic"/>
                <a:ea typeface="Century Gothic"/>
                <a:cs typeface="Century Gothic"/>
                <a:sym typeface="Century Gothic"/>
              </a:rPr>
              <a:t>why you are passionate about this group</a:t>
            </a:r>
            <a:endParaRPr sz="1600">
              <a:solidFill>
                <a:srgbClr val="59514C"/>
              </a:solidFill>
              <a:latin typeface="Century Gothic"/>
              <a:ea typeface="Century Gothic"/>
              <a:cs typeface="Century Gothic"/>
              <a:sym typeface="Century Gothic"/>
            </a:endParaRPr>
          </a:p>
        </p:txBody>
      </p:sp>
      <p:sp>
        <p:nvSpPr>
          <p:cNvPr id="174" name="Google Shape;174;p27"/>
          <p:cNvSpPr txBox="1"/>
          <p:nvPr/>
        </p:nvSpPr>
        <p:spPr>
          <a:xfrm>
            <a:off x="6309225" y="3045900"/>
            <a:ext cx="46119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59514C"/>
                </a:solidFill>
                <a:latin typeface="Century Gothic"/>
                <a:ea typeface="Century Gothic"/>
                <a:cs typeface="Century Gothic"/>
                <a:sym typeface="Century Gothic"/>
              </a:rPr>
              <a:t>action you will take</a:t>
            </a:r>
            <a:endParaRPr sz="1600">
              <a:solidFill>
                <a:srgbClr val="59514C"/>
              </a:solidFill>
              <a:latin typeface="Century Gothic"/>
              <a:ea typeface="Century Gothic"/>
              <a:cs typeface="Century Gothic"/>
              <a:sym typeface="Century Gothic"/>
            </a:endParaRPr>
          </a:p>
        </p:txBody>
      </p:sp>
      <p:sp>
        <p:nvSpPr>
          <p:cNvPr id="175" name="Google Shape;175;p27"/>
          <p:cNvSpPr txBox="1"/>
          <p:nvPr/>
        </p:nvSpPr>
        <p:spPr>
          <a:xfrm>
            <a:off x="6582300" y="4144938"/>
            <a:ext cx="46119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59514C"/>
                </a:solidFill>
                <a:latin typeface="Century Gothic"/>
                <a:ea typeface="Century Gothic"/>
                <a:cs typeface="Century Gothic"/>
                <a:sym typeface="Century Gothic"/>
              </a:rPr>
              <a:t>talents and skills that will help you</a:t>
            </a:r>
            <a:endParaRPr sz="1600">
              <a:solidFill>
                <a:srgbClr val="59514C"/>
              </a:solidFill>
              <a:latin typeface="Century Gothic"/>
              <a:ea typeface="Century Gothic"/>
              <a:cs typeface="Century Gothic"/>
              <a:sym typeface="Century Gothic"/>
            </a:endParaRPr>
          </a:p>
        </p:txBody>
      </p:sp>
      <p:sp>
        <p:nvSpPr>
          <p:cNvPr id="176" name="Google Shape;176;p27"/>
          <p:cNvSpPr txBox="1"/>
          <p:nvPr/>
        </p:nvSpPr>
        <p:spPr>
          <a:xfrm>
            <a:off x="6840950" y="5262100"/>
            <a:ext cx="46119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rgbClr val="59514C"/>
                </a:solidFill>
                <a:latin typeface="Century Gothic"/>
                <a:ea typeface="Century Gothic"/>
                <a:cs typeface="Century Gothic"/>
                <a:sym typeface="Century Gothic"/>
              </a:rPr>
              <a:t>career that </a:t>
            </a:r>
            <a:r>
              <a:rPr lang="en-US" sz="1600">
                <a:solidFill>
                  <a:srgbClr val="59514C"/>
                </a:solidFill>
                <a:latin typeface="Century Gothic"/>
                <a:ea typeface="Century Gothic"/>
                <a:cs typeface="Century Gothic"/>
                <a:sym typeface="Century Gothic"/>
              </a:rPr>
              <a:t>aligns with your </a:t>
            </a:r>
            <a:br>
              <a:rPr lang="en-US" sz="1600">
                <a:solidFill>
                  <a:srgbClr val="59514C"/>
                </a:solidFill>
                <a:latin typeface="Century Gothic"/>
                <a:ea typeface="Century Gothic"/>
                <a:cs typeface="Century Gothic"/>
                <a:sym typeface="Century Gothic"/>
              </a:rPr>
            </a:br>
            <a:r>
              <a:rPr lang="en-US" sz="1600">
                <a:solidFill>
                  <a:srgbClr val="59514C"/>
                </a:solidFill>
                <a:latin typeface="Century Gothic"/>
                <a:ea typeface="Century Gothic"/>
                <a:cs typeface="Century Gothic"/>
                <a:sym typeface="Century Gothic"/>
              </a:rPr>
              <a:t>passions and skills</a:t>
            </a:r>
            <a:endParaRPr sz="1600">
              <a:solidFill>
                <a:srgbClr val="59514C"/>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type="ctrTitle"/>
          </p:nvPr>
        </p:nvSpPr>
        <p:spPr>
          <a:xfrm>
            <a:off x="653093" y="82828"/>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REVISED   MISSION STATEMENT   - SAMPLE</a:t>
            </a:r>
            <a:endParaRPr/>
          </a:p>
        </p:txBody>
      </p:sp>
      <p:sp>
        <p:nvSpPr>
          <p:cNvPr id="182" name="Google Shape;182;p28"/>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3" name="Google Shape;183;p28"/>
          <p:cNvSpPr txBox="1"/>
          <p:nvPr/>
        </p:nvSpPr>
        <p:spPr>
          <a:xfrm>
            <a:off x="2982600" y="222775"/>
            <a:ext cx="5867100" cy="845100"/>
          </a:xfrm>
          <a:prstGeom prst="rect">
            <a:avLst/>
          </a:prstGeom>
          <a:noFill/>
          <a:ln cap="flat" cmpd="sng" w="38100">
            <a:solidFill>
              <a:schemeClr val="lt1"/>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txBox="1"/>
          <p:nvPr/>
        </p:nvSpPr>
        <p:spPr>
          <a:xfrm>
            <a:off x="1059300" y="3783150"/>
            <a:ext cx="10073400" cy="19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entury Gothic"/>
                <a:ea typeface="Century Gothic"/>
                <a:cs typeface="Century Gothic"/>
                <a:sym typeface="Century Gothic"/>
              </a:rPr>
              <a:t>“I want to help children with my talents and skills of coaching sports, </a:t>
            </a:r>
            <a:r>
              <a:rPr lang="en-US" sz="2400">
                <a:solidFill>
                  <a:schemeClr val="lt1"/>
                </a:solidFill>
                <a:latin typeface="Century Gothic"/>
                <a:ea typeface="Century Gothic"/>
                <a:cs typeface="Century Gothic"/>
                <a:sym typeface="Century Gothic"/>
              </a:rPr>
              <a:t>because</a:t>
            </a:r>
            <a:r>
              <a:rPr lang="en-US" sz="2400">
                <a:solidFill>
                  <a:schemeClr val="lt1"/>
                </a:solidFill>
                <a:latin typeface="Century Gothic"/>
                <a:ea typeface="Century Gothic"/>
                <a:cs typeface="Century Gothic"/>
                <a:sym typeface="Century Gothic"/>
              </a:rPr>
              <a:t> I am the person I am today </a:t>
            </a:r>
            <a:r>
              <a:rPr lang="en-US" sz="2400">
                <a:solidFill>
                  <a:schemeClr val="lt1"/>
                </a:solidFill>
                <a:latin typeface="Century Gothic"/>
                <a:ea typeface="Century Gothic"/>
                <a:cs typeface="Century Gothic"/>
                <a:sym typeface="Century Gothic"/>
              </a:rPr>
              <a:t>because</a:t>
            </a:r>
            <a:r>
              <a:rPr lang="en-US" sz="2400">
                <a:solidFill>
                  <a:schemeClr val="lt1"/>
                </a:solidFill>
                <a:latin typeface="Century Gothic"/>
                <a:ea typeface="Century Gothic"/>
                <a:cs typeface="Century Gothic"/>
                <a:sym typeface="Century Gothic"/>
              </a:rPr>
              <a:t> of being a part of a team. I can do this in a </a:t>
            </a:r>
            <a:r>
              <a:rPr lang="en-US" sz="2400">
                <a:solidFill>
                  <a:schemeClr val="lt1"/>
                </a:solidFill>
                <a:latin typeface="Century Gothic"/>
                <a:ea typeface="Century Gothic"/>
                <a:cs typeface="Century Gothic"/>
                <a:sym typeface="Century Gothic"/>
              </a:rPr>
              <a:t>career</a:t>
            </a:r>
            <a:r>
              <a:rPr lang="en-US" sz="2400">
                <a:solidFill>
                  <a:schemeClr val="lt1"/>
                </a:solidFill>
                <a:latin typeface="Century Gothic"/>
                <a:ea typeface="Century Gothic"/>
                <a:cs typeface="Century Gothic"/>
                <a:sym typeface="Century Gothic"/>
              </a:rPr>
              <a:t> as a P.E. teacher and high school athletic coach with the </a:t>
            </a:r>
            <a:r>
              <a:rPr lang="en-US" sz="2400">
                <a:solidFill>
                  <a:schemeClr val="lt1"/>
                </a:solidFill>
                <a:latin typeface="Century Gothic"/>
                <a:ea typeface="Century Gothic"/>
                <a:cs typeface="Century Gothic"/>
                <a:sym typeface="Century Gothic"/>
              </a:rPr>
              <a:t>consistent</a:t>
            </a:r>
            <a:r>
              <a:rPr lang="en-US" sz="2400">
                <a:solidFill>
                  <a:schemeClr val="lt1"/>
                </a:solidFill>
                <a:latin typeface="Century Gothic"/>
                <a:ea typeface="Century Gothic"/>
                <a:cs typeface="Century Gothic"/>
                <a:sym typeface="Century Gothic"/>
              </a:rPr>
              <a:t> action of making sure that kids on my team feel valued, learn skills, have fun, and stay out of trouble</a:t>
            </a:r>
            <a:r>
              <a:rPr lang="en-US" sz="2400">
                <a:solidFill>
                  <a:schemeClr val="lt1"/>
                </a:solidFill>
                <a:latin typeface="Century Gothic"/>
                <a:ea typeface="Century Gothic"/>
                <a:cs typeface="Century Gothic"/>
                <a:sym typeface="Century Gothic"/>
              </a:rPr>
              <a:t>.”</a:t>
            </a:r>
            <a:endParaRPr sz="2400">
              <a:solidFill>
                <a:schemeClr val="lt1"/>
              </a:solidFill>
              <a:latin typeface="Century Gothic"/>
              <a:ea typeface="Century Gothic"/>
              <a:cs typeface="Century Gothic"/>
              <a:sym typeface="Century Gothic"/>
            </a:endParaRPr>
          </a:p>
        </p:txBody>
      </p:sp>
      <p:sp>
        <p:nvSpPr>
          <p:cNvPr id="185" name="Google Shape;185;p28"/>
          <p:cNvSpPr txBox="1"/>
          <p:nvPr/>
        </p:nvSpPr>
        <p:spPr>
          <a:xfrm>
            <a:off x="1120800" y="1418150"/>
            <a:ext cx="10073400" cy="195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Century Gothic"/>
                <a:ea typeface="Century Gothic"/>
                <a:cs typeface="Century Gothic"/>
                <a:sym typeface="Century Gothic"/>
              </a:rPr>
              <a:t>“My mission is to teach kids how to play sports by volunteering to coach a little league team so that I can make sure kids feel valued and help them have fun.” </a:t>
            </a:r>
            <a:endParaRPr sz="300">
              <a:solidFill>
                <a:schemeClr val="lt1"/>
              </a:solidFill>
              <a:latin typeface="Century Gothic"/>
              <a:ea typeface="Century Gothic"/>
              <a:cs typeface="Century Gothic"/>
              <a:sym typeface="Century Gothic"/>
            </a:endParaRPr>
          </a:p>
        </p:txBody>
      </p:sp>
      <p:sp>
        <p:nvSpPr>
          <p:cNvPr id="186" name="Google Shape;186;p28"/>
          <p:cNvSpPr txBox="1"/>
          <p:nvPr/>
        </p:nvSpPr>
        <p:spPr>
          <a:xfrm>
            <a:off x="4657500" y="2978100"/>
            <a:ext cx="3000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800">
                <a:solidFill>
                  <a:srgbClr val="DF367F"/>
                </a:solidFill>
                <a:latin typeface="Century Gothic"/>
                <a:ea typeface="Century Gothic"/>
                <a:cs typeface="Century Gothic"/>
                <a:sym typeface="Century Gothic"/>
              </a:rPr>
              <a:t>BECOMES</a:t>
            </a:r>
            <a:endParaRPr b="1"/>
          </a:p>
        </p:txBody>
      </p:sp>
      <p:sp>
        <p:nvSpPr>
          <p:cNvPr id="187" name="Google Shape;187;p28"/>
          <p:cNvSpPr/>
          <p:nvPr/>
        </p:nvSpPr>
        <p:spPr>
          <a:xfrm flipH="1">
            <a:off x="4574475" y="2692025"/>
            <a:ext cx="534900" cy="615600"/>
          </a:xfrm>
          <a:prstGeom prst="bentUpArrow">
            <a:avLst>
              <a:gd fmla="val 25000" name="adj1"/>
              <a:gd fmla="val 25000" name="adj2"/>
              <a:gd fmla="val 25000" name="adj3"/>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28"/>
          <p:cNvSpPr/>
          <p:nvPr/>
        </p:nvSpPr>
        <p:spPr>
          <a:xfrm flipH="1" rot="10800000">
            <a:off x="7204409" y="3226811"/>
            <a:ext cx="534900" cy="615600"/>
          </a:xfrm>
          <a:prstGeom prst="bentUpArrow">
            <a:avLst>
              <a:gd fmla="val 25000" name="adj1"/>
              <a:gd fmla="val 25000" name="adj2"/>
              <a:gd fmla="val 25000" name="adj3"/>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9"/>
          <p:cNvSpPr/>
          <p:nvPr/>
        </p:nvSpPr>
        <p:spPr>
          <a:xfrm>
            <a:off x="10475" y="1184950"/>
            <a:ext cx="12300300" cy="1593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5" name="Google Shape;195;p29"/>
          <p:cNvSpPr txBox="1"/>
          <p:nvPr>
            <p:ph type="title"/>
          </p:nvPr>
        </p:nvSpPr>
        <p:spPr>
          <a:xfrm>
            <a:off x="618226" y="312973"/>
            <a:ext cx="10964100" cy="868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4400"/>
              <a:t>CAREERS IN PHILANTHROPY</a:t>
            </a:r>
            <a:endParaRPr sz="4400"/>
          </a:p>
        </p:txBody>
      </p:sp>
      <p:sp>
        <p:nvSpPr>
          <p:cNvPr id="196" name="Google Shape;196;p29"/>
          <p:cNvSpPr txBox="1"/>
          <p:nvPr>
            <p:ph idx="12" type="sldNum"/>
          </p:nvPr>
        </p:nvSpPr>
        <p:spPr>
          <a:xfrm>
            <a:off x="11194212" y="6455464"/>
            <a:ext cx="3882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97" name="Google Shape;197;p29"/>
          <p:cNvSpPr/>
          <p:nvPr/>
        </p:nvSpPr>
        <p:spPr>
          <a:xfrm>
            <a:off x="176550" y="1496750"/>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8" name="Google Shape;198;p29"/>
          <p:cNvSpPr/>
          <p:nvPr/>
        </p:nvSpPr>
        <p:spPr>
          <a:xfrm>
            <a:off x="4235100" y="1496750"/>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199" name="Google Shape;199;p29"/>
          <p:cNvSpPr/>
          <p:nvPr/>
        </p:nvSpPr>
        <p:spPr>
          <a:xfrm>
            <a:off x="8293643" y="1496750"/>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0" name="Google Shape;200;p29"/>
          <p:cNvSpPr/>
          <p:nvPr/>
        </p:nvSpPr>
        <p:spPr>
          <a:xfrm>
            <a:off x="176550" y="4025725"/>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1" name="Google Shape;201;p29"/>
          <p:cNvSpPr/>
          <p:nvPr/>
        </p:nvSpPr>
        <p:spPr>
          <a:xfrm>
            <a:off x="4235100" y="4025725"/>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2" name="Google Shape;202;p29"/>
          <p:cNvSpPr/>
          <p:nvPr/>
        </p:nvSpPr>
        <p:spPr>
          <a:xfrm>
            <a:off x="8293643" y="4025725"/>
            <a:ext cx="3721800" cy="2160300"/>
          </a:xfrm>
          <a:prstGeom prst="rect">
            <a:avLst/>
          </a:prstGeom>
          <a:solidFill>
            <a:srgbClr val="543019"/>
          </a:solidFill>
          <a:ln cap="flat" cmpd="sng" w="9525">
            <a:solidFill>
              <a:srgbClr val="54301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3" name="Google Shape;203;p29"/>
          <p:cNvSpPr txBox="1"/>
          <p:nvPr/>
        </p:nvSpPr>
        <p:spPr>
          <a:xfrm>
            <a:off x="408975" y="2207700"/>
            <a:ext cx="3282300" cy="15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lt1"/>
                </a:solidFill>
                <a:latin typeface="Century Gothic"/>
                <a:ea typeface="Century Gothic"/>
                <a:cs typeface="Century Gothic"/>
                <a:sym typeface="Century Gothic"/>
              </a:rPr>
              <a:t>If you love to crunch numbers and know how to keep a budget, you can use those skills to ensure a nonprofit’s budgets stay true and even manage grant dollars that the organization receives to manage operations and programming.</a:t>
            </a:r>
            <a:endParaRPr sz="1000">
              <a:solidFill>
                <a:schemeClr val="lt1"/>
              </a:solidFill>
              <a:latin typeface="Century Gothic"/>
              <a:ea typeface="Century Gothic"/>
              <a:cs typeface="Century Gothic"/>
              <a:sym typeface="Century Gothic"/>
            </a:endParaRPr>
          </a:p>
        </p:txBody>
      </p:sp>
      <p:sp>
        <p:nvSpPr>
          <p:cNvPr id="204" name="Google Shape;204;p29"/>
          <p:cNvSpPr txBox="1"/>
          <p:nvPr/>
        </p:nvSpPr>
        <p:spPr>
          <a:xfrm>
            <a:off x="4283475" y="2244050"/>
            <a:ext cx="3657300" cy="138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rgbClr val="FFFFFF"/>
                </a:solidFill>
                <a:latin typeface="Century Gothic"/>
                <a:ea typeface="Century Gothic"/>
                <a:cs typeface="Century Gothic"/>
                <a:sym typeface="Century Gothic"/>
              </a:rPr>
              <a:t>There are lots of ways to use leadership skills to manage both a nonprofit and the programs the nonprofit offers. You can be a program manager, who oversees specific programs, or set your sights on growing in an executive director who managers all operations, vision and growth of a nonprofit.</a:t>
            </a:r>
            <a:endParaRPr sz="1200">
              <a:solidFill>
                <a:schemeClr val="lt1"/>
              </a:solidFill>
              <a:latin typeface="Century Gothic"/>
              <a:ea typeface="Century Gothic"/>
              <a:cs typeface="Century Gothic"/>
              <a:sym typeface="Century Gothic"/>
            </a:endParaRPr>
          </a:p>
        </p:txBody>
      </p:sp>
      <p:sp>
        <p:nvSpPr>
          <p:cNvPr id="205" name="Google Shape;205;p29"/>
          <p:cNvSpPr txBox="1"/>
          <p:nvPr/>
        </p:nvSpPr>
        <p:spPr>
          <a:xfrm>
            <a:off x="8654550" y="2392950"/>
            <a:ext cx="3000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lt1"/>
                </a:solidFill>
                <a:latin typeface="Century Gothic"/>
                <a:ea typeface="Century Gothic"/>
                <a:cs typeface="Century Gothic"/>
                <a:sym typeface="Century Gothic"/>
              </a:rPr>
              <a:t>Are you a good writer? Effective writing skills are crucial for nonprofits and come to life through grant writing and content creation for marketing.</a:t>
            </a:r>
            <a:endParaRPr sz="1200">
              <a:solidFill>
                <a:schemeClr val="lt1"/>
              </a:solidFill>
              <a:latin typeface="Century Gothic"/>
              <a:ea typeface="Century Gothic"/>
              <a:cs typeface="Century Gothic"/>
              <a:sym typeface="Century Gothic"/>
            </a:endParaRPr>
          </a:p>
        </p:txBody>
      </p:sp>
      <p:sp>
        <p:nvSpPr>
          <p:cNvPr id="206" name="Google Shape;206;p29"/>
          <p:cNvSpPr txBox="1"/>
          <p:nvPr/>
        </p:nvSpPr>
        <p:spPr>
          <a:xfrm>
            <a:off x="208950" y="4811075"/>
            <a:ext cx="3657300" cy="157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chemeClr val="lt1"/>
                </a:solidFill>
                <a:latin typeface="Century Gothic"/>
                <a:ea typeface="Century Gothic"/>
                <a:cs typeface="Century Gothic"/>
                <a:sym typeface="Century Gothic"/>
              </a:rPr>
              <a:t>Are you good at talking to people and effectively sharing ideas and opportunities? This skill is perfect for donor relations managers and development managers who work to secure donations from people and companies.</a:t>
            </a:r>
            <a:endParaRPr sz="1000">
              <a:solidFill>
                <a:schemeClr val="lt1"/>
              </a:solidFill>
              <a:latin typeface="Century Gothic"/>
              <a:ea typeface="Century Gothic"/>
              <a:cs typeface="Century Gothic"/>
              <a:sym typeface="Century Gothic"/>
            </a:endParaRPr>
          </a:p>
        </p:txBody>
      </p:sp>
      <p:sp>
        <p:nvSpPr>
          <p:cNvPr id="207" name="Google Shape;207;p29"/>
          <p:cNvSpPr txBox="1"/>
          <p:nvPr/>
        </p:nvSpPr>
        <p:spPr>
          <a:xfrm>
            <a:off x="4545300" y="5039675"/>
            <a:ext cx="3101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FFFFFF"/>
                </a:solidFill>
                <a:latin typeface="Century Gothic"/>
                <a:ea typeface="Century Gothic"/>
                <a:cs typeface="Century Gothic"/>
                <a:sym typeface="Century Gothic"/>
              </a:rPr>
              <a:t>Nonprofits need to make sure their IT is in good shape and properly working. Bring your knowledge of IT and computers to the field of philanthropy.</a:t>
            </a:r>
            <a:endParaRPr sz="1200">
              <a:latin typeface="Century Gothic"/>
              <a:ea typeface="Century Gothic"/>
              <a:cs typeface="Century Gothic"/>
              <a:sym typeface="Century Gothic"/>
            </a:endParaRPr>
          </a:p>
        </p:txBody>
      </p:sp>
      <p:sp>
        <p:nvSpPr>
          <p:cNvPr id="208" name="Google Shape;208;p29"/>
          <p:cNvSpPr/>
          <p:nvPr/>
        </p:nvSpPr>
        <p:spPr>
          <a:xfrm>
            <a:off x="492850" y="1318475"/>
            <a:ext cx="3166800" cy="6816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09" name="Google Shape;209;p29"/>
          <p:cNvSpPr txBox="1"/>
          <p:nvPr/>
        </p:nvSpPr>
        <p:spPr>
          <a:xfrm>
            <a:off x="8410650" y="4811075"/>
            <a:ext cx="3487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FFFFFF"/>
                </a:solidFill>
                <a:latin typeface="Century Gothic"/>
                <a:ea typeface="Century Gothic"/>
                <a:cs typeface="Century Gothic"/>
                <a:sym typeface="Century Gothic"/>
              </a:rPr>
              <a:t>If you love to share stories on social media and have a knack for design, those skills are perfect to bring to the nonprofit sector. Nonprofits need to share their cause and impact to get others to join and donate to their movement!</a:t>
            </a:r>
            <a:endParaRPr sz="1200">
              <a:latin typeface="Century Gothic"/>
              <a:ea typeface="Century Gothic"/>
              <a:cs typeface="Century Gothic"/>
              <a:sym typeface="Century Gothic"/>
            </a:endParaRPr>
          </a:p>
        </p:txBody>
      </p:sp>
      <p:sp>
        <p:nvSpPr>
          <p:cNvPr id="210" name="Google Shape;210;p29"/>
          <p:cNvSpPr txBox="1"/>
          <p:nvPr/>
        </p:nvSpPr>
        <p:spPr>
          <a:xfrm>
            <a:off x="241050" y="1333488"/>
            <a:ext cx="36573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MATH &amp; FINANCE</a:t>
            </a:r>
            <a:endParaRPr sz="100">
              <a:solidFill>
                <a:srgbClr val="543019"/>
              </a:solidFill>
            </a:endParaRPr>
          </a:p>
        </p:txBody>
      </p:sp>
      <p:sp>
        <p:nvSpPr>
          <p:cNvPr id="211" name="Google Shape;211;p29"/>
          <p:cNvSpPr/>
          <p:nvPr/>
        </p:nvSpPr>
        <p:spPr>
          <a:xfrm>
            <a:off x="4512600" y="1333726"/>
            <a:ext cx="3166800" cy="9234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2" name="Google Shape;212;p29"/>
          <p:cNvSpPr txBox="1"/>
          <p:nvPr/>
        </p:nvSpPr>
        <p:spPr>
          <a:xfrm>
            <a:off x="4264075" y="1287525"/>
            <a:ext cx="3657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MANAGEMENT &amp; LEADERSHIP</a:t>
            </a:r>
            <a:endParaRPr sz="100">
              <a:solidFill>
                <a:srgbClr val="543019"/>
              </a:solidFill>
            </a:endParaRPr>
          </a:p>
        </p:txBody>
      </p:sp>
      <p:sp>
        <p:nvSpPr>
          <p:cNvPr id="213" name="Google Shape;213;p29"/>
          <p:cNvSpPr/>
          <p:nvPr/>
        </p:nvSpPr>
        <p:spPr>
          <a:xfrm>
            <a:off x="8532350" y="1293576"/>
            <a:ext cx="3166800" cy="9234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4" name="Google Shape;214;p29"/>
          <p:cNvSpPr txBox="1"/>
          <p:nvPr/>
        </p:nvSpPr>
        <p:spPr>
          <a:xfrm>
            <a:off x="8287100" y="1267975"/>
            <a:ext cx="3657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WRITING &amp; COMMUNICATION</a:t>
            </a:r>
            <a:endParaRPr sz="100">
              <a:solidFill>
                <a:srgbClr val="543019"/>
              </a:solidFill>
            </a:endParaRPr>
          </a:p>
        </p:txBody>
      </p:sp>
      <p:sp>
        <p:nvSpPr>
          <p:cNvPr id="215" name="Google Shape;215;p29"/>
          <p:cNvSpPr/>
          <p:nvPr/>
        </p:nvSpPr>
        <p:spPr>
          <a:xfrm>
            <a:off x="4496475" y="3810463"/>
            <a:ext cx="3166800" cy="9234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6" name="Google Shape;216;p29"/>
          <p:cNvSpPr/>
          <p:nvPr/>
        </p:nvSpPr>
        <p:spPr>
          <a:xfrm>
            <a:off x="8532350" y="3810451"/>
            <a:ext cx="3166800" cy="9234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7" name="Google Shape;217;p29"/>
          <p:cNvSpPr/>
          <p:nvPr/>
        </p:nvSpPr>
        <p:spPr>
          <a:xfrm>
            <a:off x="318700" y="3810463"/>
            <a:ext cx="3373200" cy="923400"/>
          </a:xfrm>
          <a:prstGeom prst="rect">
            <a:avLst/>
          </a:prstGeom>
          <a:solidFill>
            <a:schemeClr val="lt2"/>
          </a:solidFill>
          <a:ln cap="flat" cmpd="sng" w="76200">
            <a:solidFill>
              <a:srgbClr val="E741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18" name="Google Shape;218;p29"/>
          <p:cNvSpPr txBox="1"/>
          <p:nvPr/>
        </p:nvSpPr>
        <p:spPr>
          <a:xfrm>
            <a:off x="176550" y="3810475"/>
            <a:ext cx="3657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PUBLIC SPEAKING &amp; NETWORKING</a:t>
            </a:r>
            <a:endParaRPr sz="100">
              <a:solidFill>
                <a:srgbClr val="543019"/>
              </a:solidFill>
            </a:endParaRPr>
          </a:p>
        </p:txBody>
      </p:sp>
      <p:sp>
        <p:nvSpPr>
          <p:cNvPr id="219" name="Google Shape;219;p29"/>
          <p:cNvSpPr txBox="1"/>
          <p:nvPr/>
        </p:nvSpPr>
        <p:spPr>
          <a:xfrm>
            <a:off x="4267350" y="3764250"/>
            <a:ext cx="3657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INFORMATION TECHNOLOGY</a:t>
            </a:r>
            <a:endParaRPr sz="100">
              <a:solidFill>
                <a:srgbClr val="543019"/>
              </a:solidFill>
            </a:endParaRPr>
          </a:p>
        </p:txBody>
      </p:sp>
      <p:sp>
        <p:nvSpPr>
          <p:cNvPr id="220" name="Google Shape;220;p29"/>
          <p:cNvSpPr txBox="1"/>
          <p:nvPr/>
        </p:nvSpPr>
        <p:spPr>
          <a:xfrm>
            <a:off x="8293650" y="3764263"/>
            <a:ext cx="36573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700">
                <a:solidFill>
                  <a:srgbClr val="543019"/>
                </a:solidFill>
                <a:latin typeface="Century Gothic"/>
                <a:ea typeface="Century Gothic"/>
                <a:cs typeface="Century Gothic"/>
                <a:sym typeface="Century Gothic"/>
              </a:rPr>
              <a:t>MARKETING &amp; SOCIAL MEDIA</a:t>
            </a:r>
            <a:endParaRPr sz="100">
              <a:solidFill>
                <a:srgbClr val="54301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2" type="sldNum"/>
          </p:nvPr>
        </p:nvSpPr>
        <p:spPr>
          <a:xfrm>
            <a:off x="11194212" y="6455464"/>
            <a:ext cx="388200" cy="3651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27" name="Google Shape;227;p30"/>
          <p:cNvSpPr/>
          <p:nvPr/>
        </p:nvSpPr>
        <p:spPr>
          <a:xfrm>
            <a:off x="10475" y="1184950"/>
            <a:ext cx="12192000" cy="1593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28" name="Google Shape;228;p30"/>
          <p:cNvSpPr/>
          <p:nvPr/>
        </p:nvSpPr>
        <p:spPr>
          <a:xfrm>
            <a:off x="4790375" y="2026675"/>
            <a:ext cx="2632200" cy="26322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29" name="Google Shape;229;p30"/>
          <p:cNvSpPr txBox="1"/>
          <p:nvPr>
            <p:ph type="title"/>
          </p:nvPr>
        </p:nvSpPr>
        <p:spPr>
          <a:xfrm>
            <a:off x="4813200" y="2842500"/>
            <a:ext cx="2565600" cy="1173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2400">
                <a:solidFill>
                  <a:srgbClr val="543019"/>
                </a:solidFill>
              </a:rPr>
              <a:t>HOW TO START A CAREER IN PHILANTHROPY</a:t>
            </a:r>
            <a:endParaRPr sz="1200">
              <a:solidFill>
                <a:srgbClr val="543019"/>
              </a:solidFill>
            </a:endParaRPr>
          </a:p>
        </p:txBody>
      </p:sp>
      <p:cxnSp>
        <p:nvCxnSpPr>
          <p:cNvPr id="230" name="Google Shape;230;p30"/>
          <p:cNvCxnSpPr/>
          <p:nvPr/>
        </p:nvCxnSpPr>
        <p:spPr>
          <a:xfrm flipH="1" rot="10800000">
            <a:off x="6952375" y="1384225"/>
            <a:ext cx="891300" cy="715800"/>
          </a:xfrm>
          <a:prstGeom prst="straightConnector1">
            <a:avLst/>
          </a:prstGeom>
          <a:noFill/>
          <a:ln cap="flat" cmpd="sng" w="38100">
            <a:solidFill>
              <a:srgbClr val="543019"/>
            </a:solidFill>
            <a:prstDash val="dot"/>
            <a:round/>
            <a:headEnd len="med" w="med" type="none"/>
            <a:tailEnd len="med" w="med" type="none"/>
          </a:ln>
        </p:spPr>
      </p:cxnSp>
      <p:cxnSp>
        <p:nvCxnSpPr>
          <p:cNvPr id="231" name="Google Shape;231;p30"/>
          <p:cNvCxnSpPr/>
          <p:nvPr/>
        </p:nvCxnSpPr>
        <p:spPr>
          <a:xfrm flipH="1" rot="10800000">
            <a:off x="7576650" y="2967700"/>
            <a:ext cx="1881900" cy="207600"/>
          </a:xfrm>
          <a:prstGeom prst="straightConnector1">
            <a:avLst/>
          </a:prstGeom>
          <a:noFill/>
          <a:ln cap="flat" cmpd="sng" w="38100">
            <a:solidFill>
              <a:srgbClr val="543019"/>
            </a:solidFill>
            <a:prstDash val="dot"/>
            <a:round/>
            <a:headEnd len="med" w="med" type="none"/>
            <a:tailEnd len="med" w="med" type="none"/>
          </a:ln>
        </p:spPr>
      </p:cxnSp>
      <p:cxnSp>
        <p:nvCxnSpPr>
          <p:cNvPr id="232" name="Google Shape;232;p30"/>
          <p:cNvCxnSpPr/>
          <p:nvPr/>
        </p:nvCxnSpPr>
        <p:spPr>
          <a:xfrm>
            <a:off x="7256475" y="4372750"/>
            <a:ext cx="734100" cy="492900"/>
          </a:xfrm>
          <a:prstGeom prst="straightConnector1">
            <a:avLst/>
          </a:prstGeom>
          <a:noFill/>
          <a:ln cap="flat" cmpd="sng" w="38100">
            <a:solidFill>
              <a:srgbClr val="543019"/>
            </a:solidFill>
            <a:prstDash val="dot"/>
            <a:round/>
            <a:headEnd len="med" w="med" type="none"/>
            <a:tailEnd len="med" w="med" type="none"/>
          </a:ln>
        </p:spPr>
      </p:cxnSp>
      <p:cxnSp>
        <p:nvCxnSpPr>
          <p:cNvPr id="233" name="Google Shape;233;p30"/>
          <p:cNvCxnSpPr/>
          <p:nvPr/>
        </p:nvCxnSpPr>
        <p:spPr>
          <a:xfrm rot="10800000">
            <a:off x="4112825" y="1534825"/>
            <a:ext cx="978600" cy="565200"/>
          </a:xfrm>
          <a:prstGeom prst="straightConnector1">
            <a:avLst/>
          </a:prstGeom>
          <a:noFill/>
          <a:ln cap="flat" cmpd="sng" w="38100">
            <a:solidFill>
              <a:srgbClr val="543019"/>
            </a:solidFill>
            <a:prstDash val="dot"/>
            <a:round/>
            <a:headEnd len="med" w="med" type="none"/>
            <a:tailEnd len="med" w="med" type="none"/>
          </a:ln>
        </p:spPr>
      </p:cxnSp>
      <p:cxnSp>
        <p:nvCxnSpPr>
          <p:cNvPr id="234" name="Google Shape;234;p30"/>
          <p:cNvCxnSpPr/>
          <p:nvPr/>
        </p:nvCxnSpPr>
        <p:spPr>
          <a:xfrm>
            <a:off x="2464275" y="3342775"/>
            <a:ext cx="2055300" cy="0"/>
          </a:xfrm>
          <a:prstGeom prst="straightConnector1">
            <a:avLst/>
          </a:prstGeom>
          <a:noFill/>
          <a:ln cap="flat" cmpd="sng" w="38100">
            <a:solidFill>
              <a:srgbClr val="543019"/>
            </a:solidFill>
            <a:prstDash val="dot"/>
            <a:round/>
            <a:headEnd len="med" w="med" type="none"/>
            <a:tailEnd len="med" w="med" type="none"/>
          </a:ln>
        </p:spPr>
      </p:cxnSp>
      <p:cxnSp>
        <p:nvCxnSpPr>
          <p:cNvPr id="235" name="Google Shape;235;p30"/>
          <p:cNvCxnSpPr/>
          <p:nvPr/>
        </p:nvCxnSpPr>
        <p:spPr>
          <a:xfrm flipH="1">
            <a:off x="4391650" y="4580350"/>
            <a:ext cx="967500" cy="558600"/>
          </a:xfrm>
          <a:prstGeom prst="straightConnector1">
            <a:avLst/>
          </a:prstGeom>
          <a:noFill/>
          <a:ln cap="flat" cmpd="sng" w="38100">
            <a:solidFill>
              <a:srgbClr val="543019"/>
            </a:solidFill>
            <a:prstDash val="dot"/>
            <a:round/>
            <a:headEnd len="med" w="med" type="none"/>
            <a:tailEnd len="med" w="med" type="none"/>
          </a:ln>
        </p:spPr>
      </p:cxnSp>
      <p:sp>
        <p:nvSpPr>
          <p:cNvPr id="236" name="Google Shape;236;p30"/>
          <p:cNvSpPr/>
          <p:nvPr/>
        </p:nvSpPr>
        <p:spPr>
          <a:xfrm>
            <a:off x="2285475" y="139050"/>
            <a:ext cx="1879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7" name="Google Shape;237;p30"/>
          <p:cNvSpPr/>
          <p:nvPr/>
        </p:nvSpPr>
        <p:spPr>
          <a:xfrm>
            <a:off x="7964650" y="110450"/>
            <a:ext cx="1837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8" name="Google Shape;238;p30"/>
          <p:cNvSpPr/>
          <p:nvPr/>
        </p:nvSpPr>
        <p:spPr>
          <a:xfrm>
            <a:off x="9728125" y="2062975"/>
            <a:ext cx="1837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9" name="Google Shape;239;p30"/>
          <p:cNvSpPr/>
          <p:nvPr/>
        </p:nvSpPr>
        <p:spPr>
          <a:xfrm>
            <a:off x="8069125" y="4372750"/>
            <a:ext cx="1837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40" name="Google Shape;240;p30"/>
          <p:cNvSpPr/>
          <p:nvPr/>
        </p:nvSpPr>
        <p:spPr>
          <a:xfrm>
            <a:off x="2464275" y="4452450"/>
            <a:ext cx="1837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41" name="Google Shape;241;p30"/>
          <p:cNvSpPr/>
          <p:nvPr/>
        </p:nvSpPr>
        <p:spPr>
          <a:xfrm>
            <a:off x="362125" y="2318150"/>
            <a:ext cx="1837800" cy="183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42" name="Google Shape;242;p30"/>
          <p:cNvSpPr txBox="1"/>
          <p:nvPr/>
        </p:nvSpPr>
        <p:spPr>
          <a:xfrm>
            <a:off x="2334075" y="534650"/>
            <a:ext cx="1782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GET SOME EXPERIENCE IN THE NONPROFIT WORLD</a:t>
            </a:r>
            <a:endParaRPr sz="100">
              <a:solidFill>
                <a:srgbClr val="543019"/>
              </a:solidFill>
            </a:endParaRPr>
          </a:p>
        </p:txBody>
      </p:sp>
      <p:sp>
        <p:nvSpPr>
          <p:cNvPr id="243" name="Google Shape;243;p30"/>
          <p:cNvSpPr txBox="1"/>
          <p:nvPr/>
        </p:nvSpPr>
        <p:spPr>
          <a:xfrm>
            <a:off x="388050" y="2927125"/>
            <a:ext cx="1782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FOLLOW YOUR HEART AND YOUR PASSIONS</a:t>
            </a:r>
            <a:endParaRPr sz="100">
              <a:solidFill>
                <a:srgbClr val="543019"/>
              </a:solidFill>
            </a:endParaRPr>
          </a:p>
        </p:txBody>
      </p:sp>
      <p:sp>
        <p:nvSpPr>
          <p:cNvPr id="244" name="Google Shape;244;p30"/>
          <p:cNvSpPr txBox="1"/>
          <p:nvPr/>
        </p:nvSpPr>
        <p:spPr>
          <a:xfrm>
            <a:off x="7992250" y="613700"/>
            <a:ext cx="1782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NETWORK AND BUILD RELATIONSHIPS</a:t>
            </a:r>
            <a:endParaRPr sz="100">
              <a:solidFill>
                <a:srgbClr val="543019"/>
              </a:solidFill>
            </a:endParaRPr>
          </a:p>
        </p:txBody>
      </p:sp>
      <p:sp>
        <p:nvSpPr>
          <p:cNvPr id="245" name="Google Shape;245;p30"/>
          <p:cNvSpPr txBox="1"/>
          <p:nvPr/>
        </p:nvSpPr>
        <p:spPr>
          <a:xfrm>
            <a:off x="9755725" y="2674075"/>
            <a:ext cx="178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DEVELOP YOUR SKILLS</a:t>
            </a:r>
            <a:endParaRPr sz="100">
              <a:solidFill>
                <a:srgbClr val="543019"/>
              </a:solidFill>
            </a:endParaRPr>
          </a:p>
        </p:txBody>
      </p:sp>
      <p:sp>
        <p:nvSpPr>
          <p:cNvPr id="246" name="Google Shape;246;p30"/>
          <p:cNvSpPr txBox="1"/>
          <p:nvPr/>
        </p:nvSpPr>
        <p:spPr>
          <a:xfrm>
            <a:off x="8096725" y="5022150"/>
            <a:ext cx="178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KEEP AN OPEN MIND</a:t>
            </a:r>
            <a:endParaRPr sz="100">
              <a:solidFill>
                <a:srgbClr val="543019"/>
              </a:solidFill>
            </a:endParaRPr>
          </a:p>
        </p:txBody>
      </p:sp>
      <p:sp>
        <p:nvSpPr>
          <p:cNvPr id="247" name="Google Shape;247;p30"/>
          <p:cNvSpPr txBox="1"/>
          <p:nvPr/>
        </p:nvSpPr>
        <p:spPr>
          <a:xfrm>
            <a:off x="2491875" y="5129850"/>
            <a:ext cx="1782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543019"/>
                </a:solidFill>
                <a:latin typeface="Century Gothic"/>
                <a:ea typeface="Century Gothic"/>
                <a:cs typeface="Century Gothic"/>
                <a:sym typeface="Century Gothic"/>
              </a:rPr>
              <a:t>FIND YOUR NICHE</a:t>
            </a:r>
            <a:endParaRPr sz="100">
              <a:solidFill>
                <a:srgbClr val="543019"/>
              </a:solidFill>
            </a:endParaRPr>
          </a:p>
        </p:txBody>
      </p:sp>
      <p:sp>
        <p:nvSpPr>
          <p:cNvPr id="248" name="Google Shape;248;p30"/>
          <p:cNvSpPr txBox="1"/>
          <p:nvPr/>
        </p:nvSpPr>
        <p:spPr>
          <a:xfrm>
            <a:off x="9830050" y="411450"/>
            <a:ext cx="1837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Look for </a:t>
            </a:r>
            <a:r>
              <a:rPr lang="en-US" sz="1200">
                <a:solidFill>
                  <a:srgbClr val="543019"/>
                </a:solidFill>
                <a:latin typeface="Century Gothic"/>
                <a:ea typeface="Century Gothic"/>
                <a:cs typeface="Century Gothic"/>
                <a:sym typeface="Century Gothic"/>
              </a:rPr>
              <a:t>professionals in roles or organizations you are interested in and ask them to meet for coffee!</a:t>
            </a:r>
            <a:endParaRPr sz="100">
              <a:solidFill>
                <a:srgbClr val="543019"/>
              </a:solidFill>
            </a:endParaRPr>
          </a:p>
        </p:txBody>
      </p:sp>
      <p:sp>
        <p:nvSpPr>
          <p:cNvPr id="249" name="Google Shape;249;p30"/>
          <p:cNvSpPr txBox="1"/>
          <p:nvPr/>
        </p:nvSpPr>
        <p:spPr>
          <a:xfrm>
            <a:off x="4274475" y="192900"/>
            <a:ext cx="1782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Gain a better understanding of how nonprofits works by volunteering or participating in an internship!</a:t>
            </a:r>
            <a:endParaRPr sz="100">
              <a:solidFill>
                <a:srgbClr val="543019"/>
              </a:solidFill>
            </a:endParaRPr>
          </a:p>
        </p:txBody>
      </p:sp>
      <p:sp>
        <p:nvSpPr>
          <p:cNvPr id="250" name="Google Shape;250;p30"/>
          <p:cNvSpPr txBox="1"/>
          <p:nvPr/>
        </p:nvSpPr>
        <p:spPr>
          <a:xfrm>
            <a:off x="10409400" y="3900775"/>
            <a:ext cx="1782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Practice writing, find ways to review data or research as much as you can about the social cause you want to work in.</a:t>
            </a:r>
            <a:endParaRPr sz="100">
              <a:solidFill>
                <a:srgbClr val="543019"/>
              </a:solidFill>
            </a:endParaRPr>
          </a:p>
        </p:txBody>
      </p:sp>
      <p:sp>
        <p:nvSpPr>
          <p:cNvPr id="251" name="Google Shape;251;p30"/>
          <p:cNvSpPr txBox="1"/>
          <p:nvPr/>
        </p:nvSpPr>
        <p:spPr>
          <a:xfrm>
            <a:off x="6013825" y="5049675"/>
            <a:ext cx="2055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Nonprofits often work on tight </a:t>
            </a:r>
            <a:r>
              <a:rPr lang="en-US" sz="1200">
                <a:solidFill>
                  <a:srgbClr val="543019"/>
                </a:solidFill>
                <a:latin typeface="Century Gothic"/>
                <a:ea typeface="Century Gothic"/>
                <a:cs typeface="Century Gothic"/>
                <a:sym typeface="Century Gothic"/>
              </a:rPr>
              <a:t>budgets</a:t>
            </a:r>
            <a:r>
              <a:rPr lang="en-US" sz="1200">
                <a:solidFill>
                  <a:srgbClr val="543019"/>
                </a:solidFill>
                <a:latin typeface="Century Gothic"/>
                <a:ea typeface="Century Gothic"/>
                <a:cs typeface="Century Gothic"/>
                <a:sym typeface="Century Gothic"/>
              </a:rPr>
              <a:t> and need people who can juggle </a:t>
            </a:r>
            <a:r>
              <a:rPr lang="en-US" sz="1200">
                <a:solidFill>
                  <a:srgbClr val="543019"/>
                </a:solidFill>
                <a:latin typeface="Century Gothic"/>
                <a:ea typeface="Century Gothic"/>
                <a:cs typeface="Century Gothic"/>
                <a:sym typeface="Century Gothic"/>
              </a:rPr>
              <a:t>multiple</a:t>
            </a:r>
            <a:r>
              <a:rPr lang="en-US" sz="1200">
                <a:solidFill>
                  <a:srgbClr val="543019"/>
                </a:solidFill>
                <a:latin typeface="Century Gothic"/>
                <a:ea typeface="Century Gothic"/>
                <a:cs typeface="Century Gothic"/>
                <a:sym typeface="Century Gothic"/>
              </a:rPr>
              <a:t> roles at once. Be flexible and grow outside of your field of interest.</a:t>
            </a:r>
            <a:endParaRPr sz="100">
              <a:solidFill>
                <a:srgbClr val="543019"/>
              </a:solidFill>
            </a:endParaRPr>
          </a:p>
        </p:txBody>
      </p:sp>
      <p:sp>
        <p:nvSpPr>
          <p:cNvPr id="252" name="Google Shape;252;p30"/>
          <p:cNvSpPr txBox="1"/>
          <p:nvPr/>
        </p:nvSpPr>
        <p:spPr>
          <a:xfrm>
            <a:off x="681675" y="5049675"/>
            <a:ext cx="17826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In whatever field you pursue, find a specific area you enjoy and are good at. Now find how you can stand out!</a:t>
            </a:r>
            <a:endParaRPr sz="100">
              <a:solidFill>
                <a:srgbClr val="543019"/>
              </a:solidFill>
            </a:endParaRPr>
          </a:p>
        </p:txBody>
      </p:sp>
      <p:sp>
        <p:nvSpPr>
          <p:cNvPr id="253" name="Google Shape;253;p30"/>
          <p:cNvSpPr txBox="1"/>
          <p:nvPr/>
        </p:nvSpPr>
        <p:spPr>
          <a:xfrm>
            <a:off x="2105550" y="2318138"/>
            <a:ext cx="1782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rgbClr val="543019"/>
                </a:solidFill>
                <a:latin typeface="Century Gothic"/>
                <a:ea typeface="Century Gothic"/>
                <a:cs typeface="Century Gothic"/>
                <a:sym typeface="Century Gothic"/>
              </a:rPr>
              <a:t>Look into nonprofits that focus on a social </a:t>
            </a:r>
            <a:r>
              <a:rPr lang="en-US" sz="1200">
                <a:solidFill>
                  <a:srgbClr val="543019"/>
                </a:solidFill>
                <a:latin typeface="Century Gothic"/>
                <a:ea typeface="Century Gothic"/>
                <a:cs typeface="Century Gothic"/>
                <a:sym typeface="Century Gothic"/>
              </a:rPr>
              <a:t>cause</a:t>
            </a:r>
            <a:r>
              <a:rPr lang="en-US" sz="1200">
                <a:solidFill>
                  <a:srgbClr val="543019"/>
                </a:solidFill>
                <a:latin typeface="Century Gothic"/>
                <a:ea typeface="Century Gothic"/>
                <a:cs typeface="Century Gothic"/>
                <a:sym typeface="Century Gothic"/>
              </a:rPr>
              <a:t> you care about.</a:t>
            </a:r>
            <a:endParaRPr sz="100">
              <a:solidFill>
                <a:srgbClr val="54301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txBox="1"/>
          <p:nvPr>
            <p:ph type="ctrTitle"/>
          </p:nvPr>
        </p:nvSpPr>
        <p:spPr>
          <a:xfrm>
            <a:off x="653143" y="342103"/>
            <a:ext cx="10885800" cy="11250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lt2"/>
              </a:buClr>
              <a:buSzPts val="4400"/>
              <a:buFont typeface="Century Gothic"/>
              <a:buNone/>
            </a:pPr>
            <a:r>
              <a:rPr lang="en-US"/>
              <a:t>DREAM BIG, PLAN FOR SUCCESS</a:t>
            </a:r>
            <a:endParaRPr/>
          </a:p>
        </p:txBody>
      </p:sp>
      <p:sp>
        <p:nvSpPr>
          <p:cNvPr id="259" name="Google Shape;259;p31"/>
          <p:cNvSpPr txBox="1"/>
          <p:nvPr>
            <p:ph idx="12" type="sldNum"/>
          </p:nvPr>
        </p:nvSpPr>
        <p:spPr>
          <a:xfrm>
            <a:off x="11194212" y="6455464"/>
            <a:ext cx="388200" cy="3651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0" name="Google Shape;260;p31"/>
          <p:cNvSpPr txBox="1"/>
          <p:nvPr>
            <p:ph idx="1" type="subTitle"/>
          </p:nvPr>
        </p:nvSpPr>
        <p:spPr>
          <a:xfrm>
            <a:off x="453450" y="5477025"/>
            <a:ext cx="11285100" cy="1325400"/>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2"/>
              </a:buClr>
              <a:buSzPts val="2400"/>
              <a:buNone/>
            </a:pPr>
            <a:r>
              <a:rPr lang="en-US" sz="2100">
                <a:solidFill>
                  <a:schemeClr val="lt1"/>
                </a:solidFill>
              </a:rPr>
              <a:t>“A dream becomes a goal when action is taken toward achieving it…”</a:t>
            </a:r>
            <a:br>
              <a:rPr lang="en-US" sz="2100">
                <a:solidFill>
                  <a:schemeClr val="lt1"/>
                </a:solidFill>
              </a:rPr>
            </a:br>
            <a:endParaRPr sz="2100">
              <a:solidFill>
                <a:schemeClr val="lt1"/>
              </a:solidFill>
            </a:endParaRPr>
          </a:p>
        </p:txBody>
      </p:sp>
      <p:sp>
        <p:nvSpPr>
          <p:cNvPr id="261" name="Google Shape;261;p31"/>
          <p:cNvSpPr txBox="1"/>
          <p:nvPr>
            <p:ph idx="1" type="subTitle"/>
          </p:nvPr>
        </p:nvSpPr>
        <p:spPr>
          <a:xfrm>
            <a:off x="8411475" y="5919975"/>
            <a:ext cx="2934300" cy="544200"/>
          </a:xfrm>
          <a:prstGeom prst="rect">
            <a:avLst/>
          </a:prstGeom>
          <a:noFill/>
          <a:ln>
            <a:noFill/>
          </a:ln>
        </p:spPr>
        <p:txBody>
          <a:bodyPr anchorCtr="0" anchor="t" bIns="0" lIns="0" spcFirstLastPara="1" rIns="0" wrap="square" tIns="0">
            <a:noAutofit/>
          </a:bodyPr>
          <a:lstStyle/>
          <a:p>
            <a:pPr indent="0" lvl="0" marL="0" rtl="0" algn="ctr">
              <a:lnSpc>
                <a:spcPct val="110000"/>
              </a:lnSpc>
              <a:spcBef>
                <a:spcPts val="0"/>
              </a:spcBef>
              <a:spcAft>
                <a:spcPts val="0"/>
              </a:spcAft>
              <a:buClr>
                <a:schemeClr val="dk2"/>
              </a:buClr>
              <a:buSzPts val="2400"/>
              <a:buNone/>
            </a:pPr>
            <a:r>
              <a:rPr lang="en-US" sz="1800">
                <a:solidFill>
                  <a:schemeClr val="lt1"/>
                </a:solidFill>
              </a:rPr>
              <a:t>-Bo Bennett</a:t>
            </a:r>
            <a:br>
              <a:rPr lang="en-US" sz="1800">
                <a:solidFill>
                  <a:schemeClr val="lt1"/>
                </a:solidFill>
              </a:rPr>
            </a:br>
            <a:endParaRPr sz="1800">
              <a:solidFill>
                <a:schemeClr val="lt1"/>
              </a:solidFill>
            </a:endParaRPr>
          </a:p>
        </p:txBody>
      </p:sp>
      <p:sp>
        <p:nvSpPr>
          <p:cNvPr id="262" name="Google Shape;262;p31"/>
          <p:cNvSpPr txBox="1"/>
          <p:nvPr/>
        </p:nvSpPr>
        <p:spPr>
          <a:xfrm>
            <a:off x="1136525" y="1894200"/>
            <a:ext cx="10209300" cy="31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chemeClr val="lt1"/>
                </a:solidFill>
                <a:latin typeface="Century Gothic"/>
                <a:ea typeface="Century Gothic"/>
                <a:cs typeface="Century Gothic"/>
                <a:sym typeface="Century Gothic"/>
              </a:rPr>
              <a:t>If your mission statement is your </a:t>
            </a:r>
            <a:r>
              <a:rPr lang="en-US" sz="2800">
                <a:solidFill>
                  <a:srgbClr val="DF367F"/>
                </a:solidFill>
                <a:latin typeface="Century Gothic"/>
                <a:ea typeface="Century Gothic"/>
                <a:cs typeface="Century Gothic"/>
                <a:sym typeface="Century Gothic"/>
              </a:rPr>
              <a:t>overall goal</a:t>
            </a:r>
            <a:r>
              <a:rPr lang="en-US" sz="2800">
                <a:solidFill>
                  <a:schemeClr val="lt1"/>
                </a:solidFill>
                <a:latin typeface="Century Gothic"/>
                <a:ea typeface="Century Gothic"/>
                <a:cs typeface="Century Gothic"/>
                <a:sym typeface="Century Gothic"/>
              </a:rPr>
              <a:t>, what are the steps to get there?</a:t>
            </a:r>
            <a:br>
              <a:rPr lang="en-US" sz="2800">
                <a:solidFill>
                  <a:schemeClr val="lt1"/>
                </a:solidFill>
                <a:latin typeface="Century Gothic"/>
                <a:ea typeface="Century Gothic"/>
                <a:cs typeface="Century Gothic"/>
                <a:sym typeface="Century Gothic"/>
              </a:rPr>
            </a:br>
            <a:endParaRPr sz="15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lang="en-US" sz="2100">
                <a:solidFill>
                  <a:schemeClr val="lt1"/>
                </a:solidFill>
                <a:latin typeface="Century Gothic"/>
                <a:ea typeface="Century Gothic"/>
                <a:cs typeface="Century Gothic"/>
                <a:sym typeface="Century Gothic"/>
              </a:rPr>
              <a:t>This week ________________________________</a:t>
            </a:r>
            <a:br>
              <a:rPr lang="en-US" sz="2100">
                <a:solidFill>
                  <a:schemeClr val="lt1"/>
                </a:solidFill>
                <a:latin typeface="Century Gothic"/>
                <a:ea typeface="Century Gothic"/>
                <a:cs typeface="Century Gothic"/>
                <a:sym typeface="Century Gothic"/>
              </a:rPr>
            </a:br>
            <a:r>
              <a:rPr lang="en-US" sz="2100">
                <a:solidFill>
                  <a:schemeClr val="lt1"/>
                </a:solidFill>
                <a:latin typeface="Century Gothic"/>
                <a:ea typeface="Century Gothic"/>
                <a:cs typeface="Century Gothic"/>
                <a:sym typeface="Century Gothic"/>
              </a:rPr>
              <a:t>This month _______________________________</a:t>
            </a:r>
            <a:endParaRPr sz="21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lang="en-US" sz="2100">
                <a:solidFill>
                  <a:schemeClr val="lt1"/>
                </a:solidFill>
                <a:latin typeface="Century Gothic"/>
                <a:ea typeface="Century Gothic"/>
                <a:cs typeface="Century Gothic"/>
                <a:sym typeface="Century Gothic"/>
              </a:rPr>
              <a:t>This year _________________________________</a:t>
            </a:r>
            <a:endParaRPr sz="2100">
              <a:solidFill>
                <a:schemeClr val="lt1"/>
              </a:solidFill>
              <a:latin typeface="Century Gothic"/>
              <a:ea typeface="Century Gothic"/>
              <a:cs typeface="Century Gothic"/>
              <a:sym typeface="Century Gothic"/>
            </a:endParaRPr>
          </a:p>
          <a:p>
            <a:pPr indent="0" lvl="0" marL="0" rtl="0" algn="ctr">
              <a:spcBef>
                <a:spcPts val="0"/>
              </a:spcBef>
              <a:spcAft>
                <a:spcPts val="0"/>
              </a:spcAft>
              <a:buNone/>
            </a:pPr>
            <a:r>
              <a:rPr lang="en-US" sz="2100">
                <a:solidFill>
                  <a:schemeClr val="lt1"/>
                </a:solidFill>
                <a:latin typeface="Century Gothic"/>
                <a:ea typeface="Century Gothic"/>
                <a:cs typeface="Century Gothic"/>
                <a:sym typeface="Century Gothic"/>
              </a:rPr>
              <a:t>In five years ______________________________</a:t>
            </a:r>
            <a:endParaRPr sz="2100">
              <a:solidFill>
                <a:schemeClr val="lt1"/>
              </a:solidFill>
              <a:latin typeface="Century Gothic"/>
              <a:ea typeface="Century Gothic"/>
              <a:cs typeface="Century Gothic"/>
              <a:sym typeface="Century Gothic"/>
            </a:endParaRPr>
          </a:p>
        </p:txBody>
      </p:sp>
      <p:cxnSp>
        <p:nvCxnSpPr>
          <p:cNvPr id="263" name="Google Shape;263;p31"/>
          <p:cNvCxnSpPr/>
          <p:nvPr/>
        </p:nvCxnSpPr>
        <p:spPr>
          <a:xfrm>
            <a:off x="2643675" y="3223475"/>
            <a:ext cx="621600" cy="0"/>
          </a:xfrm>
          <a:prstGeom prst="straightConnector1">
            <a:avLst/>
          </a:prstGeom>
          <a:noFill/>
          <a:ln cap="flat" cmpd="sng" w="38100">
            <a:solidFill>
              <a:srgbClr val="DF367F"/>
            </a:solidFill>
            <a:prstDash val="solid"/>
            <a:round/>
            <a:headEnd len="med" w="med" type="none"/>
            <a:tailEnd len="med" w="med" type="triangle"/>
          </a:ln>
        </p:spPr>
      </p:cxnSp>
      <p:cxnSp>
        <p:nvCxnSpPr>
          <p:cNvPr id="264" name="Google Shape;264;p31"/>
          <p:cNvCxnSpPr/>
          <p:nvPr/>
        </p:nvCxnSpPr>
        <p:spPr>
          <a:xfrm>
            <a:off x="2643675" y="3541025"/>
            <a:ext cx="621600" cy="0"/>
          </a:xfrm>
          <a:prstGeom prst="straightConnector1">
            <a:avLst/>
          </a:prstGeom>
          <a:noFill/>
          <a:ln cap="flat" cmpd="sng" w="38100">
            <a:solidFill>
              <a:srgbClr val="DF367F"/>
            </a:solidFill>
            <a:prstDash val="solid"/>
            <a:round/>
            <a:headEnd len="med" w="med" type="none"/>
            <a:tailEnd len="med" w="med" type="triangle"/>
          </a:ln>
        </p:spPr>
      </p:cxnSp>
      <p:cxnSp>
        <p:nvCxnSpPr>
          <p:cNvPr id="265" name="Google Shape;265;p31"/>
          <p:cNvCxnSpPr/>
          <p:nvPr/>
        </p:nvCxnSpPr>
        <p:spPr>
          <a:xfrm>
            <a:off x="2643675" y="3858575"/>
            <a:ext cx="621600" cy="0"/>
          </a:xfrm>
          <a:prstGeom prst="straightConnector1">
            <a:avLst/>
          </a:prstGeom>
          <a:noFill/>
          <a:ln cap="flat" cmpd="sng" w="38100">
            <a:solidFill>
              <a:srgbClr val="DF367F"/>
            </a:solidFill>
            <a:prstDash val="solid"/>
            <a:round/>
            <a:headEnd len="med" w="med" type="none"/>
            <a:tailEnd len="med" w="med" type="triangle"/>
          </a:ln>
        </p:spPr>
      </p:cxnSp>
      <p:cxnSp>
        <p:nvCxnSpPr>
          <p:cNvPr id="266" name="Google Shape;266;p31"/>
          <p:cNvCxnSpPr/>
          <p:nvPr/>
        </p:nvCxnSpPr>
        <p:spPr>
          <a:xfrm>
            <a:off x="2643675" y="4205250"/>
            <a:ext cx="621600" cy="0"/>
          </a:xfrm>
          <a:prstGeom prst="straightConnector1">
            <a:avLst/>
          </a:prstGeom>
          <a:noFill/>
          <a:ln cap="flat" cmpd="sng" w="38100">
            <a:solidFill>
              <a:srgbClr val="DF367F"/>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rior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