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fcd5a0950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efcd5a0950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7eb1a1c46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97eb1a1c46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fcd5a0950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efcd5a0950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fcd5a0950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efcd5a0950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fcd5a0950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efcd5a0950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7eb1a1c46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97eb1a1c46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97eb1a1c46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6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90" name="Google Shape;9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17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7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96" name="Google Shape;9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p1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124" name="Google Shape;1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29" name="Google Shape;12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7932420" y="0"/>
            <a:ext cx="4259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8" name="Google Shape;5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653143" y="2999581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3 - YOUR 3T’S IMPROVE YOUR VISION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1608150" y="1320550"/>
            <a:ext cx="8975700" cy="4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RECEIVED AN AWARD FOR USING ONE OF YOUR TALENTS TO MAKE A POSITIVE IMPACT:</a:t>
            </a:r>
            <a:br>
              <a:rPr b="1" lang="en-US"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entury Gothic"/>
              <a:buAutoNum type="arabicPeriod"/>
            </a:pPr>
            <a:r>
              <a:rPr lang="en-US" sz="2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BE THE TALENT?</a:t>
            </a: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entury Gothic"/>
              <a:buAutoNum type="arabicPeriod"/>
            </a:pPr>
            <a:r>
              <a:rPr lang="en-US" sz="2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THE POSITIVE IMPACT BE?</a:t>
            </a: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275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entury Gothic"/>
              <a:buAutoNum type="arabicPeriod"/>
            </a:pPr>
            <a:r>
              <a:rPr lang="en-US" sz="2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YOUR AWARD SAY?</a:t>
            </a:r>
            <a:endParaRPr sz="2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-65625" y="134225"/>
            <a:ext cx="693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 UP WRITING PROMPT: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ctrTitle"/>
          </p:nvPr>
        </p:nvSpPr>
        <p:spPr>
          <a:xfrm>
            <a:off x="653093" y="49752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FINDING VISION</a:t>
            </a:r>
            <a:endParaRPr/>
          </a:p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6"/>
          <p:cNvSpPr txBox="1"/>
          <p:nvPr>
            <p:ph idx="1" type="subTitle"/>
          </p:nvPr>
        </p:nvSpPr>
        <p:spPr>
          <a:xfrm>
            <a:off x="653093" y="18023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A </a:t>
            </a:r>
            <a:r>
              <a:rPr lang="en-US">
                <a:solidFill>
                  <a:srgbClr val="DF367F"/>
                </a:solidFill>
              </a:rPr>
              <a:t>vision statement</a:t>
            </a:r>
            <a:r>
              <a:rPr lang="en-US">
                <a:solidFill>
                  <a:schemeClr val="lt1"/>
                </a:solidFill>
              </a:rPr>
              <a:t> describes the person or organization as they </a:t>
            </a:r>
            <a:r>
              <a:rPr lang="en-US">
                <a:solidFill>
                  <a:schemeClr val="lt1"/>
                </a:solidFill>
              </a:rPr>
              <a:t>would</a:t>
            </a:r>
            <a:r>
              <a:rPr lang="en-US">
                <a:solidFill>
                  <a:schemeClr val="lt1"/>
                </a:solidFill>
              </a:rPr>
              <a:t> appear in a future successful state.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A </a:t>
            </a:r>
            <a:r>
              <a:rPr lang="en-US">
                <a:solidFill>
                  <a:srgbClr val="DF367F"/>
                </a:solidFill>
              </a:rPr>
              <a:t>vision statement</a:t>
            </a:r>
            <a:r>
              <a:rPr lang="en-US">
                <a:solidFill>
                  <a:schemeClr val="lt1"/>
                </a:solidFill>
              </a:rPr>
              <a:t> helps us see what we want our life to look like so that we can plan the necessary steps to get there.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50" name="Google Shape;150;p26"/>
          <p:cNvCxnSpPr/>
          <p:nvPr/>
        </p:nvCxnSpPr>
        <p:spPr>
          <a:xfrm>
            <a:off x="6247525" y="1437650"/>
            <a:ext cx="2273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1" name="Google Shape;151;p26"/>
          <p:cNvSpPr txBox="1"/>
          <p:nvPr/>
        </p:nvSpPr>
        <p:spPr>
          <a:xfrm>
            <a:off x="2030175" y="4820900"/>
            <a:ext cx="19038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</a:t>
            </a:r>
            <a:endParaRPr b="1" sz="4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2" name="Google Shape;152;p26"/>
          <p:cNvCxnSpPr/>
          <p:nvPr/>
        </p:nvCxnSpPr>
        <p:spPr>
          <a:xfrm>
            <a:off x="4010175" y="5253200"/>
            <a:ext cx="3021300" cy="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6"/>
          <p:cNvSpPr txBox="1"/>
          <p:nvPr/>
        </p:nvSpPr>
        <p:spPr>
          <a:xfrm>
            <a:off x="7120275" y="4519850"/>
            <a:ext cx="37728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it look like in ten years if I achieved all of my goals to make a positive impact?</a:t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3225" y="497525"/>
            <a:ext cx="11281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NONPROFIT</a:t>
            </a:r>
            <a:r>
              <a:rPr lang="en-US">
                <a:solidFill>
                  <a:schemeClr val="lt1"/>
                </a:solidFill>
              </a:rPr>
              <a:t> </a:t>
            </a:r>
            <a:r>
              <a:rPr lang="en-US">
                <a:solidFill>
                  <a:srgbClr val="DF367F"/>
                </a:solidFill>
              </a:rPr>
              <a:t>VISION STATEMENT </a:t>
            </a:r>
            <a:r>
              <a:rPr lang="en-US">
                <a:solidFill>
                  <a:schemeClr val="lt1"/>
                </a:solidFill>
              </a:rPr>
              <a:t>EXAMPLES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1608150" y="1701550"/>
            <a:ext cx="8975700" cy="4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 world without Alzheimer’s disease.” - </a:t>
            </a:r>
            <a:r>
              <a:rPr lang="en-US" sz="27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Alzheimer’s Association</a:t>
            </a:r>
            <a:endParaRPr sz="27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 world where everyone has a decent place to live.” - </a:t>
            </a:r>
            <a:r>
              <a:rPr lang="en-US" sz="27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Habitat for Humanity</a:t>
            </a:r>
            <a:endParaRPr sz="27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“Every person has the 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achieve his/her fullest potential and participate in and 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all aspects of life.” - </a:t>
            </a:r>
            <a:r>
              <a:rPr lang="en-US" sz="27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Goodwill</a:t>
            </a:r>
            <a:endParaRPr sz="2700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8"/>
          <p:cNvSpPr txBox="1"/>
          <p:nvPr>
            <p:ph type="ctrTitle"/>
          </p:nvPr>
        </p:nvSpPr>
        <p:spPr>
          <a:xfrm>
            <a:off x="653093" y="49752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PERSONAL </a:t>
            </a:r>
            <a:r>
              <a:rPr lang="en-US">
                <a:solidFill>
                  <a:srgbClr val="DF367F"/>
                </a:solidFill>
              </a:rPr>
              <a:t>VISION STATEMENT </a:t>
            </a:r>
            <a:r>
              <a:rPr lang="en-US">
                <a:solidFill>
                  <a:schemeClr val="lt1"/>
                </a:solidFill>
              </a:rPr>
              <a:t>EXAMPLES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1608150" y="1701550"/>
            <a:ext cx="8975700" cy="4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personal vision is to be a leader in the business world by using my expertise to create positive change in the world. I will work towards developing my skills and building meaningful connections with others in my industry.”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create a world where all people can access the healthcare they need by being a leader and changemaker in the medical industry.”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9"/>
          <p:cNvSpPr txBox="1"/>
          <p:nvPr>
            <p:ph type="ctrTitle"/>
          </p:nvPr>
        </p:nvSpPr>
        <p:spPr>
          <a:xfrm>
            <a:off x="653093" y="49752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HOW TO WRITE YOUR </a:t>
            </a:r>
            <a:r>
              <a:rPr lang="en-US">
                <a:solidFill>
                  <a:srgbClr val="DF367F"/>
                </a:solidFill>
              </a:rPr>
              <a:t>VISION STATEMENT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1608150" y="1701550"/>
            <a:ext cx="8975700" cy="4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entury Gothic"/>
              <a:buAutoNum type="arabicPeriod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your values - 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matters most to you?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entury Gothic"/>
              <a:buAutoNum type="arabicPeriod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hope to accomplish 5-10 years from now?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AutoNum type="arabicPeriod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Dream big, and focus on your successes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AutoNum type="arabicPeriod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Align it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your career goals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AutoNum type="arabicPeriod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clear and concise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AutoNum type="arabicPeriod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present tense - write as if you’re already living your vision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ctrTitle"/>
          </p:nvPr>
        </p:nvSpPr>
        <p:spPr>
          <a:xfrm>
            <a:off x="813575" y="1641650"/>
            <a:ext cx="6406200" cy="3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700"/>
              <a:t>WHAT ACTIONS WILL YOU TAKE TO GET CLOSER TO YOUR VISION?</a:t>
            </a:r>
            <a:endParaRPr sz="4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