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3" r:id="rId4"/>
    <p:sldMasterId id="2147483674" r:id="rId5"/>
    <p:sldMasterId id="2147483675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y="5143500" cx="9144000"/>
  <p:notesSz cx="6858000" cy="9144000"/>
  <p:embeddedFontLst>
    <p:embeddedFont>
      <p:font typeface="Century Gothic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5" Type="http://schemas.openxmlformats.org/officeDocument/2006/relationships/font" Target="fonts/CenturyGothic-regular.fntdata"/><Relationship Id="rId14" Type="http://schemas.openxmlformats.org/officeDocument/2006/relationships/slide" Target="slides/slide7.xml"/><Relationship Id="rId17" Type="http://schemas.openxmlformats.org/officeDocument/2006/relationships/font" Target="fonts/CenturyGothic-italic.fntdata"/><Relationship Id="rId16" Type="http://schemas.openxmlformats.org/officeDocument/2006/relationships/font" Target="fonts/CenturyGothic-bold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18" Type="http://schemas.openxmlformats.org/officeDocument/2006/relationships/font" Target="fonts/CenturyGothic-bold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9d91aa631d_0_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g29d91aa631d_0_5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g29d91aa631d_0_5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9d91aa631d_0_1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g29d91aa631d_0_1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a0130b46fd_1_79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g2a0130b46fd_1_79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a0130b46fd_1_8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g2a0130b46fd_1_8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a0130b46fd_1_8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g2a0130b46fd_1_8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a0130b46fd_1_86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g2a0130b46fd_1_8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a0130b46fd_1_88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g2a0130b46fd_1_88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Relationship Id="rId3" Type="http://schemas.openxmlformats.org/officeDocument/2006/relationships/image" Target="../media/image10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Relationship Id="rId3" Type="http://schemas.openxmlformats.org/officeDocument/2006/relationships/image" Target="../media/image10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Relationship Id="rId3" Type="http://schemas.openxmlformats.org/officeDocument/2006/relationships/image" Target="../media/image10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Relationship Id="rId3" Type="http://schemas.openxmlformats.org/officeDocument/2006/relationships/image" Target="../media/image10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jpg"/><Relationship Id="rId3" Type="http://schemas.openxmlformats.org/officeDocument/2006/relationships/image" Target="../media/image10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jpg"/><Relationship Id="rId3" Type="http://schemas.openxmlformats.org/officeDocument/2006/relationships/image" Target="../media/image10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jpg"/><Relationship Id="rId3" Type="http://schemas.openxmlformats.org/officeDocument/2006/relationships/image" Target="../media/image10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4.jpg"/><Relationship Id="rId3" Type="http://schemas.openxmlformats.org/officeDocument/2006/relationships/image" Target="../media/image10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Generic 1">
  <p:cSld name="Cover – Generic 1">
    <p:bg>
      <p:bgPr>
        <a:solidFill>
          <a:schemeClr val="lt1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4"/>
          <p:cNvSpPr/>
          <p:nvPr/>
        </p:nvSpPr>
        <p:spPr>
          <a:xfrm>
            <a:off x="0" y="1440180"/>
            <a:ext cx="9144000" cy="3703200"/>
          </a:xfrm>
          <a:prstGeom prst="rect">
            <a:avLst/>
          </a:prstGeom>
          <a:solidFill>
            <a:srgbClr val="E7417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4"/>
          <p:cNvSpPr txBox="1"/>
          <p:nvPr>
            <p:ph type="ctrTitle"/>
          </p:nvPr>
        </p:nvSpPr>
        <p:spPr>
          <a:xfrm>
            <a:off x="489857" y="2031117"/>
            <a:ext cx="8164500" cy="9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entury Gothic"/>
              <a:buNone/>
              <a:defRPr b="1" i="0" sz="33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4" name="Google Shape;54;p14"/>
          <p:cNvSpPr txBox="1"/>
          <p:nvPr>
            <p:ph idx="1" type="subTitle"/>
          </p:nvPr>
        </p:nvSpPr>
        <p:spPr>
          <a:xfrm>
            <a:off x="489857" y="3305966"/>
            <a:ext cx="8164500" cy="6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14"/>
          <p:cNvSpPr txBox="1"/>
          <p:nvPr>
            <p:ph idx="2" type="body"/>
          </p:nvPr>
        </p:nvSpPr>
        <p:spPr>
          <a:xfrm>
            <a:off x="2892029" y="4597945"/>
            <a:ext cx="3360000" cy="21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FAD7E3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logo&#10;&#10;Description automatically generated" id="56" name="Google Shape;56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956727" y="475806"/>
            <a:ext cx="2614868" cy="480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Generic 2">
  <p:cSld name="Cover – Generic 2">
    <p:bg>
      <p:bgPr>
        <a:solidFill>
          <a:schemeClr val="dk2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/>
          <p:nvPr/>
        </p:nvSpPr>
        <p:spPr>
          <a:xfrm>
            <a:off x="5949315" y="0"/>
            <a:ext cx="31947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5"/>
          <p:cNvSpPr txBox="1"/>
          <p:nvPr>
            <p:ph type="ctrTitle"/>
          </p:nvPr>
        </p:nvSpPr>
        <p:spPr>
          <a:xfrm>
            <a:off x="457200" y="1204341"/>
            <a:ext cx="4804800" cy="1621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entury Gothic"/>
              <a:buNone/>
              <a:defRPr b="1" i="0" sz="33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60" name="Google Shape;60;p15"/>
          <p:cNvSpPr txBox="1"/>
          <p:nvPr>
            <p:ph idx="1" type="subTitle"/>
          </p:nvPr>
        </p:nvSpPr>
        <p:spPr>
          <a:xfrm>
            <a:off x="457200" y="3026899"/>
            <a:ext cx="48048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15"/>
          <p:cNvSpPr txBox="1"/>
          <p:nvPr>
            <p:ph idx="2" type="body"/>
          </p:nvPr>
        </p:nvSpPr>
        <p:spPr>
          <a:xfrm>
            <a:off x="457200" y="4597945"/>
            <a:ext cx="3360000" cy="21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FAD7E3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62" name="Google Shape;62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626729" y="2403917"/>
            <a:ext cx="1831063" cy="335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Photo 1">
  <p:cSld name="Cover – Photo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/>
          <p:nvPr/>
        </p:nvSpPr>
        <p:spPr>
          <a:xfrm>
            <a:off x="0" y="0"/>
            <a:ext cx="59493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6"/>
          <p:cNvSpPr txBox="1"/>
          <p:nvPr>
            <p:ph type="ctrTitle"/>
          </p:nvPr>
        </p:nvSpPr>
        <p:spPr>
          <a:xfrm>
            <a:off x="457200" y="1365788"/>
            <a:ext cx="4800600" cy="1615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Century Gothic"/>
              <a:buNone/>
              <a:defRPr b="1" i="0" sz="33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66" name="Google Shape;66;p16"/>
          <p:cNvSpPr txBox="1"/>
          <p:nvPr>
            <p:ph idx="1" type="subTitle"/>
          </p:nvPr>
        </p:nvSpPr>
        <p:spPr>
          <a:xfrm>
            <a:off x="457200" y="3182535"/>
            <a:ext cx="48006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16"/>
          <p:cNvSpPr txBox="1"/>
          <p:nvPr>
            <p:ph idx="2" type="body"/>
          </p:nvPr>
        </p:nvSpPr>
        <p:spPr>
          <a:xfrm>
            <a:off x="457200" y="4597945"/>
            <a:ext cx="3360000" cy="21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958C83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68" name="Google Shape;6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6108" y="383479"/>
            <a:ext cx="1831063" cy="335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Photo 2">
  <p:cSld name="Cover – Photo 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/>
          <p:nvPr/>
        </p:nvSpPr>
        <p:spPr>
          <a:xfrm>
            <a:off x="0" y="0"/>
            <a:ext cx="59493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7"/>
          <p:cNvSpPr txBox="1"/>
          <p:nvPr>
            <p:ph type="ctrTitle"/>
          </p:nvPr>
        </p:nvSpPr>
        <p:spPr>
          <a:xfrm>
            <a:off x="457200" y="1365788"/>
            <a:ext cx="4800600" cy="1615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Century Gothic"/>
              <a:buNone/>
              <a:defRPr b="1" i="0" sz="33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2" name="Google Shape;72;p17"/>
          <p:cNvSpPr txBox="1"/>
          <p:nvPr>
            <p:ph idx="1" type="subTitle"/>
          </p:nvPr>
        </p:nvSpPr>
        <p:spPr>
          <a:xfrm>
            <a:off x="457200" y="3182535"/>
            <a:ext cx="48006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Google Shape;73;p17"/>
          <p:cNvSpPr txBox="1"/>
          <p:nvPr>
            <p:ph idx="2" type="body"/>
          </p:nvPr>
        </p:nvSpPr>
        <p:spPr>
          <a:xfrm>
            <a:off x="457200" y="4597945"/>
            <a:ext cx="3360000" cy="21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958C83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74" name="Google Shape;7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6108" y="383479"/>
            <a:ext cx="1831063" cy="335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Photo 3">
  <p:cSld name="Cover – Photo 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/>
          <p:nvPr/>
        </p:nvSpPr>
        <p:spPr>
          <a:xfrm>
            <a:off x="0" y="0"/>
            <a:ext cx="59493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8"/>
          <p:cNvSpPr txBox="1"/>
          <p:nvPr>
            <p:ph type="ctrTitle"/>
          </p:nvPr>
        </p:nvSpPr>
        <p:spPr>
          <a:xfrm>
            <a:off x="457200" y="1365788"/>
            <a:ext cx="4800600" cy="1615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Century Gothic"/>
              <a:buNone/>
              <a:defRPr b="1" i="0" sz="33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8" name="Google Shape;78;p18"/>
          <p:cNvSpPr txBox="1"/>
          <p:nvPr>
            <p:ph idx="1" type="subTitle"/>
          </p:nvPr>
        </p:nvSpPr>
        <p:spPr>
          <a:xfrm>
            <a:off x="457200" y="3182535"/>
            <a:ext cx="48006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Google Shape;79;p18"/>
          <p:cNvSpPr txBox="1"/>
          <p:nvPr>
            <p:ph idx="2" type="body"/>
          </p:nvPr>
        </p:nvSpPr>
        <p:spPr>
          <a:xfrm>
            <a:off x="457200" y="4597945"/>
            <a:ext cx="3360000" cy="21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958C83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80" name="Google Shape;8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6108" y="383479"/>
            <a:ext cx="1831063" cy="335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ver – Photo 4">
  <p:cSld name="1_Cover – Photo 4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/>
          <p:nvPr/>
        </p:nvSpPr>
        <p:spPr>
          <a:xfrm>
            <a:off x="0" y="0"/>
            <a:ext cx="59493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9"/>
          <p:cNvSpPr txBox="1"/>
          <p:nvPr>
            <p:ph type="ctrTitle"/>
          </p:nvPr>
        </p:nvSpPr>
        <p:spPr>
          <a:xfrm>
            <a:off x="457200" y="1365788"/>
            <a:ext cx="4800600" cy="1615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Century Gothic"/>
              <a:buNone/>
              <a:defRPr b="1" i="0" sz="33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84" name="Google Shape;84;p19"/>
          <p:cNvSpPr txBox="1"/>
          <p:nvPr>
            <p:ph idx="1" type="subTitle"/>
          </p:nvPr>
        </p:nvSpPr>
        <p:spPr>
          <a:xfrm>
            <a:off x="457200" y="3182535"/>
            <a:ext cx="48006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Google Shape;85;p19"/>
          <p:cNvSpPr txBox="1"/>
          <p:nvPr>
            <p:ph idx="2" type="body"/>
          </p:nvPr>
        </p:nvSpPr>
        <p:spPr>
          <a:xfrm>
            <a:off x="457200" y="4597945"/>
            <a:ext cx="3360000" cy="21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958C83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86" name="Google Shape;8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6108" y="383479"/>
            <a:ext cx="1831063" cy="335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 – Brown">
  <p:cSld name="Transition – Brown">
    <p:bg>
      <p:bgPr>
        <a:solidFill>
          <a:schemeClr val="dk1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1"/>
          <p:cNvSpPr txBox="1"/>
          <p:nvPr>
            <p:ph type="ctrTitle"/>
          </p:nvPr>
        </p:nvSpPr>
        <p:spPr>
          <a:xfrm>
            <a:off x="489857" y="1866659"/>
            <a:ext cx="8164500" cy="84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Century Gothic"/>
              <a:buNone/>
              <a:defRPr b="1" i="0" sz="33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91" name="Google Shape;91;p21"/>
          <p:cNvSpPr txBox="1"/>
          <p:nvPr>
            <p:ph idx="12" type="sldNum"/>
          </p:nvPr>
        </p:nvSpPr>
        <p:spPr>
          <a:xfrm>
            <a:off x="8395659" y="4841598"/>
            <a:ext cx="291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1" i="0" sz="6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rtl="0" algn="r">
              <a:spcBef>
                <a:spcPts val="0"/>
              </a:spcBef>
              <a:buNone/>
              <a:defRPr b="1" i="0" sz="6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rtl="0" algn="r">
              <a:spcBef>
                <a:spcPts val="0"/>
              </a:spcBef>
              <a:buNone/>
              <a:defRPr b="1" i="0" sz="6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rtl="0" algn="r">
              <a:spcBef>
                <a:spcPts val="0"/>
              </a:spcBef>
              <a:buNone/>
              <a:defRPr b="1" i="0" sz="6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rtl="0" algn="r">
              <a:spcBef>
                <a:spcPts val="0"/>
              </a:spcBef>
              <a:buNone/>
              <a:defRPr b="1" i="0" sz="6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rtl="0" algn="r">
              <a:spcBef>
                <a:spcPts val="0"/>
              </a:spcBef>
              <a:buNone/>
              <a:defRPr b="1" i="0" sz="6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rtl="0" algn="r">
              <a:spcBef>
                <a:spcPts val="0"/>
              </a:spcBef>
              <a:buNone/>
              <a:defRPr b="1" i="0" sz="6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rtl="0" algn="r">
              <a:spcBef>
                <a:spcPts val="0"/>
              </a:spcBef>
              <a:buNone/>
              <a:defRPr b="1" i="0" sz="6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rtl="0" algn="r">
              <a:spcBef>
                <a:spcPts val="0"/>
              </a:spcBef>
              <a:buNone/>
              <a:defRPr b="1" i="0" sz="6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92" name="Google Shape;92;p21"/>
          <p:cNvCxnSpPr/>
          <p:nvPr/>
        </p:nvCxnSpPr>
        <p:spPr>
          <a:xfrm>
            <a:off x="0" y="4719534"/>
            <a:ext cx="9144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3" name="Google Shape;93;p21"/>
          <p:cNvSpPr txBox="1"/>
          <p:nvPr>
            <p:ph idx="1" type="subTitle"/>
          </p:nvPr>
        </p:nvSpPr>
        <p:spPr>
          <a:xfrm>
            <a:off x="489857" y="2859865"/>
            <a:ext cx="8164500" cy="6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94" name="Google Shape;94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200" y="4841598"/>
            <a:ext cx="1091370" cy="200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 – Pink">
  <p:cSld name="Transition – Pink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2"/>
          <p:cNvSpPr txBox="1"/>
          <p:nvPr>
            <p:ph idx="12" type="sldNum"/>
          </p:nvPr>
        </p:nvSpPr>
        <p:spPr>
          <a:xfrm>
            <a:off x="8395659" y="4841598"/>
            <a:ext cx="291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1" i="0" sz="6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rtl="0" algn="r">
              <a:spcBef>
                <a:spcPts val="0"/>
              </a:spcBef>
              <a:buNone/>
              <a:defRPr b="1" i="0" sz="6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rtl="0" algn="r">
              <a:spcBef>
                <a:spcPts val="0"/>
              </a:spcBef>
              <a:buNone/>
              <a:defRPr b="1" i="0" sz="6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rtl="0" algn="r">
              <a:spcBef>
                <a:spcPts val="0"/>
              </a:spcBef>
              <a:buNone/>
              <a:defRPr b="1" i="0" sz="6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rtl="0" algn="r">
              <a:spcBef>
                <a:spcPts val="0"/>
              </a:spcBef>
              <a:buNone/>
              <a:defRPr b="1" i="0" sz="6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rtl="0" algn="r">
              <a:spcBef>
                <a:spcPts val="0"/>
              </a:spcBef>
              <a:buNone/>
              <a:defRPr b="1" i="0" sz="6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rtl="0" algn="r">
              <a:spcBef>
                <a:spcPts val="0"/>
              </a:spcBef>
              <a:buNone/>
              <a:defRPr b="1" i="0" sz="6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rtl="0" algn="r">
              <a:spcBef>
                <a:spcPts val="0"/>
              </a:spcBef>
              <a:buNone/>
              <a:defRPr b="1" i="0" sz="6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rtl="0" algn="r">
              <a:spcBef>
                <a:spcPts val="0"/>
              </a:spcBef>
              <a:buNone/>
              <a:defRPr b="1" i="0" sz="6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97" name="Google Shape;97;p22"/>
          <p:cNvCxnSpPr/>
          <p:nvPr/>
        </p:nvCxnSpPr>
        <p:spPr>
          <a:xfrm>
            <a:off x="0" y="4719534"/>
            <a:ext cx="9144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8" name="Google Shape;98;p22"/>
          <p:cNvSpPr txBox="1"/>
          <p:nvPr>
            <p:ph type="ctrTitle"/>
          </p:nvPr>
        </p:nvSpPr>
        <p:spPr>
          <a:xfrm>
            <a:off x="489857" y="1866659"/>
            <a:ext cx="8164500" cy="84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entury Gothic"/>
              <a:buNone/>
              <a:defRPr b="1" i="0" sz="33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99" name="Google Shape;99;p22"/>
          <p:cNvSpPr txBox="1"/>
          <p:nvPr>
            <p:ph idx="1" type="subTitle"/>
          </p:nvPr>
        </p:nvSpPr>
        <p:spPr>
          <a:xfrm>
            <a:off x="489857" y="2859865"/>
            <a:ext cx="8164500" cy="6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100" name="Google Shape;100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200" y="4841598"/>
            <a:ext cx="1091370" cy="200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 – Photo 1">
  <p:cSld name="Transition – Photo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3"/>
          <p:cNvSpPr txBox="1"/>
          <p:nvPr>
            <p:ph type="ctrTitle"/>
          </p:nvPr>
        </p:nvSpPr>
        <p:spPr>
          <a:xfrm>
            <a:off x="489857" y="1866659"/>
            <a:ext cx="8164500" cy="84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Century Gothic"/>
              <a:buNone/>
              <a:defRPr b="1" i="0" sz="33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03" name="Google Shape;103;p23"/>
          <p:cNvSpPr txBox="1"/>
          <p:nvPr>
            <p:ph idx="12" type="sldNum"/>
          </p:nvPr>
        </p:nvSpPr>
        <p:spPr>
          <a:xfrm>
            <a:off x="8395659" y="4841598"/>
            <a:ext cx="291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04" name="Google Shape;104;p23"/>
          <p:cNvCxnSpPr/>
          <p:nvPr/>
        </p:nvCxnSpPr>
        <p:spPr>
          <a:xfrm>
            <a:off x="0" y="4719534"/>
            <a:ext cx="9144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5" name="Google Shape;105;p23"/>
          <p:cNvSpPr txBox="1"/>
          <p:nvPr>
            <p:ph idx="1" type="subTitle"/>
          </p:nvPr>
        </p:nvSpPr>
        <p:spPr>
          <a:xfrm>
            <a:off x="489857" y="2859865"/>
            <a:ext cx="8164500" cy="6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106" name="Google Shape;10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4841598"/>
            <a:ext cx="1091370" cy="200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 – Photo 2">
  <p:cSld name="Transition – Photo 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4"/>
          <p:cNvSpPr txBox="1"/>
          <p:nvPr>
            <p:ph type="ctrTitle"/>
          </p:nvPr>
        </p:nvSpPr>
        <p:spPr>
          <a:xfrm>
            <a:off x="489857" y="1866659"/>
            <a:ext cx="8164500" cy="84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Century Gothic"/>
              <a:buNone/>
              <a:defRPr b="1" i="0" sz="33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09" name="Google Shape;109;p24"/>
          <p:cNvSpPr txBox="1"/>
          <p:nvPr>
            <p:ph idx="12" type="sldNum"/>
          </p:nvPr>
        </p:nvSpPr>
        <p:spPr>
          <a:xfrm>
            <a:off x="8395659" y="4841598"/>
            <a:ext cx="291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10" name="Google Shape;110;p24"/>
          <p:cNvCxnSpPr/>
          <p:nvPr/>
        </p:nvCxnSpPr>
        <p:spPr>
          <a:xfrm>
            <a:off x="0" y="4719534"/>
            <a:ext cx="9144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1" name="Google Shape;111;p24"/>
          <p:cNvSpPr txBox="1"/>
          <p:nvPr>
            <p:ph idx="1" type="subTitle"/>
          </p:nvPr>
        </p:nvSpPr>
        <p:spPr>
          <a:xfrm>
            <a:off x="489857" y="2859865"/>
            <a:ext cx="8164500" cy="6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112" name="Google Shape;112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4841598"/>
            <a:ext cx="1091370" cy="200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 – Photo 3">
  <p:cSld name="Transition – Photo 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5"/>
          <p:cNvSpPr txBox="1"/>
          <p:nvPr>
            <p:ph type="ctrTitle"/>
          </p:nvPr>
        </p:nvSpPr>
        <p:spPr>
          <a:xfrm>
            <a:off x="489857" y="1866659"/>
            <a:ext cx="8164500" cy="84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Century Gothic"/>
              <a:buNone/>
              <a:defRPr b="1" i="0" sz="33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15" name="Google Shape;115;p25"/>
          <p:cNvSpPr txBox="1"/>
          <p:nvPr>
            <p:ph idx="12" type="sldNum"/>
          </p:nvPr>
        </p:nvSpPr>
        <p:spPr>
          <a:xfrm>
            <a:off x="8395659" y="4841598"/>
            <a:ext cx="291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16" name="Google Shape;116;p25"/>
          <p:cNvCxnSpPr/>
          <p:nvPr/>
        </p:nvCxnSpPr>
        <p:spPr>
          <a:xfrm>
            <a:off x="0" y="4719534"/>
            <a:ext cx="9144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7" name="Google Shape;117;p25"/>
          <p:cNvSpPr txBox="1"/>
          <p:nvPr>
            <p:ph idx="1" type="subTitle"/>
          </p:nvPr>
        </p:nvSpPr>
        <p:spPr>
          <a:xfrm>
            <a:off x="489857" y="2859865"/>
            <a:ext cx="8164500" cy="6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118" name="Google Shape;11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4841598"/>
            <a:ext cx="1091370" cy="200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ransition – Photo 4">
  <p:cSld name="1_Transition – Photo 4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6"/>
          <p:cNvSpPr txBox="1"/>
          <p:nvPr>
            <p:ph type="ctrTitle"/>
          </p:nvPr>
        </p:nvSpPr>
        <p:spPr>
          <a:xfrm>
            <a:off x="489857" y="1866659"/>
            <a:ext cx="8164500" cy="84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Century Gothic"/>
              <a:buNone/>
              <a:defRPr b="1" i="0" sz="33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21" name="Google Shape;121;p26"/>
          <p:cNvSpPr txBox="1"/>
          <p:nvPr>
            <p:ph idx="12" type="sldNum"/>
          </p:nvPr>
        </p:nvSpPr>
        <p:spPr>
          <a:xfrm>
            <a:off x="8395659" y="4841598"/>
            <a:ext cx="291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22" name="Google Shape;122;p26"/>
          <p:cNvCxnSpPr/>
          <p:nvPr/>
        </p:nvCxnSpPr>
        <p:spPr>
          <a:xfrm>
            <a:off x="0" y="4719534"/>
            <a:ext cx="9144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3" name="Google Shape;123;p26"/>
          <p:cNvSpPr txBox="1"/>
          <p:nvPr>
            <p:ph idx="1" type="subTitle"/>
          </p:nvPr>
        </p:nvSpPr>
        <p:spPr>
          <a:xfrm>
            <a:off x="489857" y="2859865"/>
            <a:ext cx="8164500" cy="6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124" name="Google Shape;124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4841598"/>
            <a:ext cx="1091370" cy="200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– Simple">
  <p:cSld name="End – Simple">
    <p:bg>
      <p:bgPr>
        <a:solidFill>
          <a:schemeClr val="lt1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7"/>
          <p:cNvSpPr/>
          <p:nvPr/>
        </p:nvSpPr>
        <p:spPr>
          <a:xfrm>
            <a:off x="0" y="1440180"/>
            <a:ext cx="9144000" cy="3703200"/>
          </a:xfrm>
          <a:prstGeom prst="rect">
            <a:avLst/>
          </a:prstGeom>
          <a:solidFill>
            <a:srgbClr val="E7417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7"/>
          <p:cNvSpPr txBox="1"/>
          <p:nvPr>
            <p:ph type="ctrTitle"/>
          </p:nvPr>
        </p:nvSpPr>
        <p:spPr>
          <a:xfrm>
            <a:off x="489857" y="2571750"/>
            <a:ext cx="8164500" cy="84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entury Gothic"/>
              <a:buNone/>
              <a:defRPr b="1" i="0" sz="33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pic>
        <p:nvPicPr>
          <p:cNvPr descr="A picture containing logo&#10;&#10;Description automatically generated" id="128" name="Google Shape;128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956727" y="475806"/>
            <a:ext cx="2614868" cy="480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– With subhead">
  <p:cSld name="End – With subhead">
    <p:bg>
      <p:bgPr>
        <a:solidFill>
          <a:schemeClr val="lt1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8"/>
          <p:cNvSpPr/>
          <p:nvPr/>
        </p:nvSpPr>
        <p:spPr>
          <a:xfrm>
            <a:off x="0" y="1440180"/>
            <a:ext cx="9144000" cy="3703200"/>
          </a:xfrm>
          <a:prstGeom prst="rect">
            <a:avLst/>
          </a:prstGeom>
          <a:solidFill>
            <a:srgbClr val="E7417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8"/>
          <p:cNvSpPr txBox="1"/>
          <p:nvPr>
            <p:ph type="ctrTitle"/>
          </p:nvPr>
        </p:nvSpPr>
        <p:spPr>
          <a:xfrm>
            <a:off x="489857" y="2035568"/>
            <a:ext cx="8164500" cy="84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entury Gothic"/>
              <a:buNone/>
              <a:defRPr b="1" i="0" sz="33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32" name="Google Shape;132;p28"/>
          <p:cNvSpPr txBox="1"/>
          <p:nvPr>
            <p:ph idx="1" type="subTitle"/>
          </p:nvPr>
        </p:nvSpPr>
        <p:spPr>
          <a:xfrm>
            <a:off x="1623983" y="3219152"/>
            <a:ext cx="5896200" cy="9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352F2D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352F2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logo&#10;&#10;Description automatically generated" id="133" name="Google Shape;133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956727" y="475806"/>
            <a:ext cx="2614868" cy="480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theme" Target="../theme/theme3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8">
          <p15:clr>
            <a:srgbClr val="F26B43"/>
          </p15:clr>
        </p15:guide>
        <p15:guide id="2" pos="547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/>
          <p:nvPr>
            <p:ph idx="12" type="sldNum"/>
          </p:nvPr>
        </p:nvSpPr>
        <p:spPr>
          <a:xfrm>
            <a:off x="8395659" y="4841598"/>
            <a:ext cx="291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8">
          <p15:clr>
            <a:srgbClr val="F26B43"/>
          </p15:clr>
        </p15:guide>
        <p15:guide id="2" pos="547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1.png"/><Relationship Id="rId6" Type="http://schemas.openxmlformats.org/officeDocument/2006/relationships/image" Target="../media/image18.png"/><Relationship Id="rId7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1.png"/><Relationship Id="rId6" Type="http://schemas.openxmlformats.org/officeDocument/2006/relationships/image" Target="../media/image18.png"/><Relationship Id="rId7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1.png"/><Relationship Id="rId6" Type="http://schemas.openxmlformats.org/officeDocument/2006/relationships/image" Target="../media/image18.png"/><Relationship Id="rId7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1.png"/><Relationship Id="rId6" Type="http://schemas.openxmlformats.org/officeDocument/2006/relationships/image" Target="../media/image18.png"/><Relationship Id="rId7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1.png"/><Relationship Id="rId6" Type="http://schemas.openxmlformats.org/officeDocument/2006/relationships/image" Target="../media/image18.png"/><Relationship Id="rId7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1.png"/><Relationship Id="rId6" Type="http://schemas.openxmlformats.org/officeDocument/2006/relationships/image" Target="../media/image18.png"/><Relationship Id="rId7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9"/>
          <p:cNvSpPr txBox="1"/>
          <p:nvPr>
            <p:ph type="ctrTitle"/>
          </p:nvPr>
        </p:nvSpPr>
        <p:spPr>
          <a:xfrm>
            <a:off x="489857" y="2564517"/>
            <a:ext cx="8164500" cy="9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entury Gothic"/>
              <a:buNone/>
            </a:pPr>
            <a:r>
              <a:rPr lang="en"/>
              <a:t>LESSON 5 - DESIGN A SERVICE PROJECT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0"/>
          <p:cNvSpPr txBox="1"/>
          <p:nvPr>
            <p:ph type="ctrTitle"/>
          </p:nvPr>
        </p:nvSpPr>
        <p:spPr>
          <a:xfrm>
            <a:off x="489757" y="184434"/>
            <a:ext cx="8164500" cy="84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Century Gothic"/>
              <a:buNone/>
            </a:pPr>
            <a:r>
              <a:rPr lang="en" sz="4000"/>
              <a:t>VOCABULARY</a:t>
            </a:r>
            <a:endParaRPr sz="4000"/>
          </a:p>
        </p:txBody>
      </p:sp>
      <p:sp>
        <p:nvSpPr>
          <p:cNvPr id="145" name="Google Shape;145;p30"/>
          <p:cNvSpPr txBox="1"/>
          <p:nvPr>
            <p:ph idx="12" type="sldNum"/>
          </p:nvPr>
        </p:nvSpPr>
        <p:spPr>
          <a:xfrm>
            <a:off x="8395659" y="4841598"/>
            <a:ext cx="291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6" name="Google Shape;146;p30"/>
          <p:cNvSpPr/>
          <p:nvPr/>
        </p:nvSpPr>
        <p:spPr>
          <a:xfrm>
            <a:off x="362125" y="2528700"/>
            <a:ext cx="1818000" cy="843900"/>
          </a:xfrm>
          <a:prstGeom prst="chevron">
            <a:avLst>
              <a:gd fmla="val 50000" name="adj"/>
            </a:avLst>
          </a:prstGeom>
          <a:solidFill>
            <a:srgbClr val="F6E4EA"/>
          </a:solidFill>
          <a:ln cap="flat" cmpd="sng" w="9525">
            <a:solidFill>
              <a:srgbClr val="F6E4E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30"/>
          <p:cNvSpPr/>
          <p:nvPr/>
        </p:nvSpPr>
        <p:spPr>
          <a:xfrm>
            <a:off x="1992550" y="2528700"/>
            <a:ext cx="1818000" cy="843900"/>
          </a:xfrm>
          <a:prstGeom prst="chevron">
            <a:avLst>
              <a:gd fmla="val 50000" name="adj"/>
            </a:avLst>
          </a:prstGeom>
          <a:solidFill>
            <a:srgbClr val="F2C3D3"/>
          </a:solidFill>
          <a:ln cap="flat" cmpd="sng" w="9525">
            <a:solidFill>
              <a:srgbClr val="F2C3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30"/>
          <p:cNvSpPr/>
          <p:nvPr/>
        </p:nvSpPr>
        <p:spPr>
          <a:xfrm>
            <a:off x="3663000" y="2528700"/>
            <a:ext cx="1818000" cy="843900"/>
          </a:xfrm>
          <a:prstGeom prst="chevron">
            <a:avLst>
              <a:gd fmla="val 50000" name="adj"/>
            </a:avLst>
          </a:prstGeom>
          <a:solidFill>
            <a:srgbClr val="F29AB8"/>
          </a:solidFill>
          <a:ln cap="flat" cmpd="sng" w="9525">
            <a:solidFill>
              <a:srgbClr val="F29AB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30"/>
          <p:cNvSpPr/>
          <p:nvPr/>
        </p:nvSpPr>
        <p:spPr>
          <a:xfrm>
            <a:off x="5278650" y="2528700"/>
            <a:ext cx="1818000" cy="843900"/>
          </a:xfrm>
          <a:prstGeom prst="chevron">
            <a:avLst>
              <a:gd fmla="val 50000" name="adj"/>
            </a:avLst>
          </a:prstGeom>
          <a:solidFill>
            <a:srgbClr val="F277A1"/>
          </a:solidFill>
          <a:ln cap="flat" cmpd="sng" w="9525">
            <a:solidFill>
              <a:srgbClr val="F277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30"/>
          <p:cNvSpPr/>
          <p:nvPr/>
        </p:nvSpPr>
        <p:spPr>
          <a:xfrm>
            <a:off x="6963875" y="2528700"/>
            <a:ext cx="1818000" cy="843900"/>
          </a:xfrm>
          <a:prstGeom prst="chevron">
            <a:avLst>
              <a:gd fmla="val 50000" name="adj"/>
            </a:avLst>
          </a:prstGeom>
          <a:solidFill>
            <a:srgbClr val="E7417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30"/>
          <p:cNvSpPr txBox="1"/>
          <p:nvPr/>
        </p:nvSpPr>
        <p:spPr>
          <a:xfrm>
            <a:off x="761175" y="2695650"/>
            <a:ext cx="1093800" cy="5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entury Gothic"/>
                <a:ea typeface="Century Gothic"/>
                <a:cs typeface="Century Gothic"/>
                <a:sym typeface="Century Gothic"/>
              </a:rPr>
              <a:t>EMPATHIZE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2" name="Google Shape;152;p30"/>
          <p:cNvSpPr txBox="1"/>
          <p:nvPr/>
        </p:nvSpPr>
        <p:spPr>
          <a:xfrm>
            <a:off x="2413775" y="2695650"/>
            <a:ext cx="1093800" cy="5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entury Gothic"/>
                <a:ea typeface="Century Gothic"/>
                <a:cs typeface="Century Gothic"/>
                <a:sym typeface="Century Gothic"/>
              </a:rPr>
              <a:t>DEFINE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3" name="Google Shape;153;p30"/>
          <p:cNvSpPr txBox="1"/>
          <p:nvPr/>
        </p:nvSpPr>
        <p:spPr>
          <a:xfrm>
            <a:off x="4066375" y="2695650"/>
            <a:ext cx="1093800" cy="5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entury Gothic"/>
                <a:ea typeface="Century Gothic"/>
                <a:cs typeface="Century Gothic"/>
                <a:sym typeface="Century Gothic"/>
              </a:rPr>
              <a:t>IDEATE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4" name="Google Shape;154;p30"/>
          <p:cNvSpPr txBox="1"/>
          <p:nvPr/>
        </p:nvSpPr>
        <p:spPr>
          <a:xfrm>
            <a:off x="5718975" y="2695650"/>
            <a:ext cx="1093800" cy="5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entury Gothic"/>
                <a:ea typeface="Century Gothic"/>
                <a:cs typeface="Century Gothic"/>
                <a:sym typeface="Century Gothic"/>
              </a:rPr>
              <a:t>PROTOTYPE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5" name="Google Shape;155;p30"/>
          <p:cNvSpPr txBox="1"/>
          <p:nvPr/>
        </p:nvSpPr>
        <p:spPr>
          <a:xfrm>
            <a:off x="7371575" y="2695650"/>
            <a:ext cx="1093800" cy="5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entury Gothic"/>
                <a:ea typeface="Century Gothic"/>
                <a:cs typeface="Century Gothic"/>
                <a:sym typeface="Century Gothic"/>
              </a:rPr>
              <a:t>TEST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6" name="Google Shape;15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1263" y="3436325"/>
            <a:ext cx="639725" cy="63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81701" y="3436325"/>
            <a:ext cx="639701" cy="639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52151" y="3436325"/>
            <a:ext cx="639700" cy="63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820410">
            <a:off x="7755158" y="3138824"/>
            <a:ext cx="1500267" cy="84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67801" y="3450650"/>
            <a:ext cx="639700" cy="61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30"/>
          <p:cNvPicPr preferRelativeResize="0"/>
          <p:nvPr/>
        </p:nvPicPr>
        <p:blipFill rotWithShape="1">
          <a:blip r:embed="rId6">
            <a:alphaModFix/>
          </a:blip>
          <a:srcRect b="0" l="6347" r="75533" t="65105"/>
          <a:stretch/>
        </p:blipFill>
        <p:spPr>
          <a:xfrm rot="1083004">
            <a:off x="7561027" y="3539787"/>
            <a:ext cx="263624" cy="28555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30"/>
          <p:cNvSpPr txBox="1"/>
          <p:nvPr/>
        </p:nvSpPr>
        <p:spPr>
          <a:xfrm>
            <a:off x="627125" y="2175125"/>
            <a:ext cx="1065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 ONE</a:t>
            </a:r>
            <a:endParaRPr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3" name="Google Shape;163;p30"/>
          <p:cNvSpPr txBox="1"/>
          <p:nvPr/>
        </p:nvSpPr>
        <p:spPr>
          <a:xfrm>
            <a:off x="2228975" y="2175125"/>
            <a:ext cx="1065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 TWO</a:t>
            </a:r>
            <a:endParaRPr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4" name="Google Shape;164;p30"/>
          <p:cNvSpPr txBox="1"/>
          <p:nvPr/>
        </p:nvSpPr>
        <p:spPr>
          <a:xfrm>
            <a:off x="3862288" y="2175125"/>
            <a:ext cx="11229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 THREE</a:t>
            </a:r>
            <a:endParaRPr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5" name="Google Shape;165;p30"/>
          <p:cNvSpPr txBox="1"/>
          <p:nvPr/>
        </p:nvSpPr>
        <p:spPr>
          <a:xfrm>
            <a:off x="5493275" y="2175125"/>
            <a:ext cx="1065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 FOUR</a:t>
            </a:r>
            <a:endParaRPr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6" name="Google Shape;166;p30"/>
          <p:cNvSpPr txBox="1"/>
          <p:nvPr/>
        </p:nvSpPr>
        <p:spPr>
          <a:xfrm>
            <a:off x="7160338" y="2175125"/>
            <a:ext cx="1065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 FIVE</a:t>
            </a:r>
            <a:endParaRPr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67" name="Google Shape;167;p30"/>
          <p:cNvCxnSpPr>
            <a:stCxn id="162" idx="0"/>
          </p:cNvCxnSpPr>
          <p:nvPr/>
        </p:nvCxnSpPr>
        <p:spPr>
          <a:xfrm rot="10800000">
            <a:off x="1159625" y="1325225"/>
            <a:ext cx="0" cy="84990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8" name="Google Shape;168;p30"/>
          <p:cNvCxnSpPr>
            <a:stCxn id="166" idx="0"/>
          </p:cNvCxnSpPr>
          <p:nvPr/>
        </p:nvCxnSpPr>
        <p:spPr>
          <a:xfrm rot="10800000">
            <a:off x="7692838" y="1325225"/>
            <a:ext cx="0" cy="84990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9" name="Google Shape;169;p30"/>
          <p:cNvCxnSpPr/>
          <p:nvPr/>
        </p:nvCxnSpPr>
        <p:spPr>
          <a:xfrm>
            <a:off x="1153950" y="1320575"/>
            <a:ext cx="6542700" cy="480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0" name="Google Shape;170;p30"/>
          <p:cNvSpPr txBox="1"/>
          <p:nvPr/>
        </p:nvSpPr>
        <p:spPr>
          <a:xfrm>
            <a:off x="3051900" y="1112975"/>
            <a:ext cx="3040200" cy="420000"/>
          </a:xfrm>
          <a:prstGeom prst="rect">
            <a:avLst/>
          </a:prstGeom>
          <a:solidFill>
            <a:srgbClr val="3C2415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DESIGN THINKING PROCESS</a:t>
            </a:r>
            <a:endParaRPr b="1" sz="1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1" name="Google Shape;171;p30"/>
          <p:cNvSpPr txBox="1"/>
          <p:nvPr/>
        </p:nvSpPr>
        <p:spPr>
          <a:xfrm>
            <a:off x="2167050" y="1346725"/>
            <a:ext cx="4809900" cy="5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process for creative problem solving</a:t>
            </a:r>
            <a:endParaRPr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1"/>
          <p:cNvSpPr txBox="1"/>
          <p:nvPr>
            <p:ph type="ctrTitle"/>
          </p:nvPr>
        </p:nvSpPr>
        <p:spPr>
          <a:xfrm>
            <a:off x="489757" y="521658"/>
            <a:ext cx="8164500" cy="84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Century Gothic"/>
              <a:buNone/>
            </a:pPr>
            <a:r>
              <a:rPr lang="en" sz="4000"/>
              <a:t>DESIGN THINKING PROCESS</a:t>
            </a:r>
            <a:endParaRPr sz="4000"/>
          </a:p>
        </p:txBody>
      </p:sp>
      <p:sp>
        <p:nvSpPr>
          <p:cNvPr id="177" name="Google Shape;177;p31"/>
          <p:cNvSpPr txBox="1"/>
          <p:nvPr>
            <p:ph idx="12" type="sldNum"/>
          </p:nvPr>
        </p:nvSpPr>
        <p:spPr>
          <a:xfrm>
            <a:off x="8395659" y="4841598"/>
            <a:ext cx="291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8" name="Google Shape;178;p31"/>
          <p:cNvSpPr/>
          <p:nvPr/>
        </p:nvSpPr>
        <p:spPr>
          <a:xfrm>
            <a:off x="362125" y="2147700"/>
            <a:ext cx="1818000" cy="843900"/>
          </a:xfrm>
          <a:prstGeom prst="chevron">
            <a:avLst>
              <a:gd fmla="val 50000" name="adj"/>
            </a:avLst>
          </a:prstGeom>
          <a:solidFill>
            <a:srgbClr val="F6E4EA"/>
          </a:solidFill>
          <a:ln cap="flat" cmpd="sng" w="9525">
            <a:solidFill>
              <a:srgbClr val="F6E4E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31"/>
          <p:cNvSpPr/>
          <p:nvPr/>
        </p:nvSpPr>
        <p:spPr>
          <a:xfrm>
            <a:off x="1992550" y="2147700"/>
            <a:ext cx="1818000" cy="843900"/>
          </a:xfrm>
          <a:prstGeom prst="chevron">
            <a:avLst>
              <a:gd fmla="val 50000" name="adj"/>
            </a:avLst>
          </a:prstGeom>
          <a:solidFill>
            <a:srgbClr val="F2C3D3"/>
          </a:solidFill>
          <a:ln cap="flat" cmpd="sng" w="9525">
            <a:solidFill>
              <a:srgbClr val="F2C3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31"/>
          <p:cNvSpPr/>
          <p:nvPr/>
        </p:nvSpPr>
        <p:spPr>
          <a:xfrm>
            <a:off x="3663000" y="2147700"/>
            <a:ext cx="1818000" cy="843900"/>
          </a:xfrm>
          <a:prstGeom prst="chevron">
            <a:avLst>
              <a:gd fmla="val 50000" name="adj"/>
            </a:avLst>
          </a:prstGeom>
          <a:solidFill>
            <a:srgbClr val="F29AB8"/>
          </a:solidFill>
          <a:ln cap="flat" cmpd="sng" w="9525">
            <a:solidFill>
              <a:srgbClr val="F29AB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31"/>
          <p:cNvSpPr/>
          <p:nvPr/>
        </p:nvSpPr>
        <p:spPr>
          <a:xfrm>
            <a:off x="5278650" y="2147700"/>
            <a:ext cx="1818000" cy="843900"/>
          </a:xfrm>
          <a:prstGeom prst="chevron">
            <a:avLst>
              <a:gd fmla="val 50000" name="adj"/>
            </a:avLst>
          </a:prstGeom>
          <a:solidFill>
            <a:srgbClr val="F277A1"/>
          </a:solidFill>
          <a:ln cap="flat" cmpd="sng" w="9525">
            <a:solidFill>
              <a:srgbClr val="F277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31"/>
          <p:cNvSpPr/>
          <p:nvPr/>
        </p:nvSpPr>
        <p:spPr>
          <a:xfrm>
            <a:off x="6963875" y="2147700"/>
            <a:ext cx="1818000" cy="843900"/>
          </a:xfrm>
          <a:prstGeom prst="chevron">
            <a:avLst>
              <a:gd fmla="val 50000" name="adj"/>
            </a:avLst>
          </a:prstGeom>
          <a:solidFill>
            <a:srgbClr val="E7417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31"/>
          <p:cNvSpPr txBox="1"/>
          <p:nvPr/>
        </p:nvSpPr>
        <p:spPr>
          <a:xfrm>
            <a:off x="698100" y="2184950"/>
            <a:ext cx="1156800" cy="77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Century Gothic"/>
                <a:ea typeface="Century Gothic"/>
                <a:cs typeface="Century Gothic"/>
                <a:sym typeface="Century Gothic"/>
              </a:rPr>
              <a:t>EMPATHIZE - </a:t>
            </a:r>
            <a:b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Understanding needs. Who are we solving a problem for? 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4" name="Google Shape;18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1263" y="3055325"/>
            <a:ext cx="639725" cy="63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81701" y="3055325"/>
            <a:ext cx="639701" cy="639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52151" y="3055325"/>
            <a:ext cx="639700" cy="63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820410">
            <a:off x="7755158" y="2757824"/>
            <a:ext cx="1500267" cy="84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67801" y="3069650"/>
            <a:ext cx="639700" cy="61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31"/>
          <p:cNvPicPr preferRelativeResize="0"/>
          <p:nvPr/>
        </p:nvPicPr>
        <p:blipFill rotWithShape="1">
          <a:blip r:embed="rId6">
            <a:alphaModFix/>
          </a:blip>
          <a:srcRect b="0" l="6347" r="75533" t="65105"/>
          <a:stretch/>
        </p:blipFill>
        <p:spPr>
          <a:xfrm rot="1083004">
            <a:off x="7561027" y="3158787"/>
            <a:ext cx="263624" cy="28555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31"/>
          <p:cNvSpPr txBox="1"/>
          <p:nvPr/>
        </p:nvSpPr>
        <p:spPr>
          <a:xfrm>
            <a:off x="627125" y="1794125"/>
            <a:ext cx="1065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 ONE</a:t>
            </a:r>
            <a:endParaRPr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31"/>
          <p:cNvSpPr txBox="1"/>
          <p:nvPr/>
        </p:nvSpPr>
        <p:spPr>
          <a:xfrm>
            <a:off x="2413775" y="2316750"/>
            <a:ext cx="1093800" cy="5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entury Gothic"/>
                <a:ea typeface="Century Gothic"/>
                <a:cs typeface="Century Gothic"/>
                <a:sym typeface="Century Gothic"/>
              </a:rPr>
              <a:t>DEFINE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2" name="Google Shape;192;p31"/>
          <p:cNvSpPr txBox="1"/>
          <p:nvPr/>
        </p:nvSpPr>
        <p:spPr>
          <a:xfrm>
            <a:off x="4066375" y="2316750"/>
            <a:ext cx="1093800" cy="5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entury Gothic"/>
                <a:ea typeface="Century Gothic"/>
                <a:cs typeface="Century Gothic"/>
                <a:sym typeface="Century Gothic"/>
              </a:rPr>
              <a:t>IDEATE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3" name="Google Shape;193;p31"/>
          <p:cNvSpPr txBox="1"/>
          <p:nvPr/>
        </p:nvSpPr>
        <p:spPr>
          <a:xfrm>
            <a:off x="5718975" y="2316750"/>
            <a:ext cx="1093800" cy="5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entury Gothic"/>
                <a:ea typeface="Century Gothic"/>
                <a:cs typeface="Century Gothic"/>
                <a:sym typeface="Century Gothic"/>
              </a:rPr>
              <a:t>PROTOTYPE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4" name="Google Shape;194;p31"/>
          <p:cNvSpPr txBox="1"/>
          <p:nvPr/>
        </p:nvSpPr>
        <p:spPr>
          <a:xfrm>
            <a:off x="7371575" y="2316750"/>
            <a:ext cx="1093800" cy="5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entury Gothic"/>
                <a:ea typeface="Century Gothic"/>
                <a:cs typeface="Century Gothic"/>
                <a:sym typeface="Century Gothic"/>
              </a:rPr>
              <a:t>TEST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5" name="Google Shape;195;p31"/>
          <p:cNvSpPr txBox="1"/>
          <p:nvPr/>
        </p:nvSpPr>
        <p:spPr>
          <a:xfrm>
            <a:off x="2228975" y="1794125"/>
            <a:ext cx="1065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 TWO</a:t>
            </a:r>
            <a:endParaRPr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6" name="Google Shape;196;p31"/>
          <p:cNvSpPr txBox="1"/>
          <p:nvPr/>
        </p:nvSpPr>
        <p:spPr>
          <a:xfrm>
            <a:off x="3862288" y="1794125"/>
            <a:ext cx="11229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 THREE</a:t>
            </a:r>
            <a:endParaRPr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7" name="Google Shape;197;p31"/>
          <p:cNvSpPr txBox="1"/>
          <p:nvPr/>
        </p:nvSpPr>
        <p:spPr>
          <a:xfrm>
            <a:off x="5493275" y="1794125"/>
            <a:ext cx="1065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 FOUR</a:t>
            </a:r>
            <a:endParaRPr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8" name="Google Shape;198;p31"/>
          <p:cNvSpPr txBox="1"/>
          <p:nvPr/>
        </p:nvSpPr>
        <p:spPr>
          <a:xfrm>
            <a:off x="7160338" y="1794125"/>
            <a:ext cx="1065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 FIVE</a:t>
            </a:r>
            <a:endParaRPr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2"/>
          <p:cNvSpPr txBox="1"/>
          <p:nvPr>
            <p:ph type="ctrTitle"/>
          </p:nvPr>
        </p:nvSpPr>
        <p:spPr>
          <a:xfrm>
            <a:off x="489757" y="521658"/>
            <a:ext cx="8164500" cy="84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entury Gothic"/>
              <a:buNone/>
            </a:pPr>
            <a:r>
              <a:rPr lang="en" sz="4000">
                <a:solidFill>
                  <a:schemeClr val="lt1"/>
                </a:solidFill>
              </a:rPr>
              <a:t>DESIGN THINKING PROCESS</a:t>
            </a:r>
            <a:endParaRPr sz="4000"/>
          </a:p>
        </p:txBody>
      </p:sp>
      <p:sp>
        <p:nvSpPr>
          <p:cNvPr id="204" name="Google Shape;204;p32"/>
          <p:cNvSpPr txBox="1"/>
          <p:nvPr>
            <p:ph idx="12" type="sldNum"/>
          </p:nvPr>
        </p:nvSpPr>
        <p:spPr>
          <a:xfrm>
            <a:off x="8395659" y="4841598"/>
            <a:ext cx="291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5" name="Google Shape;205;p32"/>
          <p:cNvSpPr/>
          <p:nvPr/>
        </p:nvSpPr>
        <p:spPr>
          <a:xfrm>
            <a:off x="362125" y="2147700"/>
            <a:ext cx="1818000" cy="843900"/>
          </a:xfrm>
          <a:prstGeom prst="chevron">
            <a:avLst>
              <a:gd fmla="val 50000" name="adj"/>
            </a:avLst>
          </a:prstGeom>
          <a:solidFill>
            <a:srgbClr val="F6E4EA"/>
          </a:solidFill>
          <a:ln cap="flat" cmpd="sng" w="9525">
            <a:solidFill>
              <a:srgbClr val="F6E4E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32"/>
          <p:cNvSpPr/>
          <p:nvPr/>
        </p:nvSpPr>
        <p:spPr>
          <a:xfrm>
            <a:off x="1992550" y="2147700"/>
            <a:ext cx="1818000" cy="843900"/>
          </a:xfrm>
          <a:prstGeom prst="chevron">
            <a:avLst>
              <a:gd fmla="val 50000" name="adj"/>
            </a:avLst>
          </a:prstGeom>
          <a:solidFill>
            <a:srgbClr val="F2C3D3"/>
          </a:solidFill>
          <a:ln cap="flat" cmpd="sng" w="9525">
            <a:solidFill>
              <a:srgbClr val="F2C3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32"/>
          <p:cNvSpPr/>
          <p:nvPr/>
        </p:nvSpPr>
        <p:spPr>
          <a:xfrm>
            <a:off x="3663000" y="2147700"/>
            <a:ext cx="1818000" cy="843900"/>
          </a:xfrm>
          <a:prstGeom prst="chevron">
            <a:avLst>
              <a:gd fmla="val 50000" name="adj"/>
            </a:avLst>
          </a:prstGeom>
          <a:solidFill>
            <a:srgbClr val="F29AB8"/>
          </a:solidFill>
          <a:ln cap="flat" cmpd="sng" w="9525">
            <a:solidFill>
              <a:srgbClr val="F29AB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32"/>
          <p:cNvSpPr/>
          <p:nvPr/>
        </p:nvSpPr>
        <p:spPr>
          <a:xfrm>
            <a:off x="5278650" y="2147700"/>
            <a:ext cx="1818000" cy="843900"/>
          </a:xfrm>
          <a:prstGeom prst="chevron">
            <a:avLst>
              <a:gd fmla="val 50000" name="adj"/>
            </a:avLst>
          </a:prstGeom>
          <a:solidFill>
            <a:srgbClr val="F277A1"/>
          </a:solidFill>
          <a:ln cap="flat" cmpd="sng" w="9525">
            <a:solidFill>
              <a:srgbClr val="F277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32"/>
          <p:cNvSpPr/>
          <p:nvPr/>
        </p:nvSpPr>
        <p:spPr>
          <a:xfrm>
            <a:off x="6963875" y="2147700"/>
            <a:ext cx="1818000" cy="843900"/>
          </a:xfrm>
          <a:prstGeom prst="chevron">
            <a:avLst>
              <a:gd fmla="val 50000" name="adj"/>
            </a:avLst>
          </a:prstGeom>
          <a:solidFill>
            <a:srgbClr val="E7417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32"/>
          <p:cNvSpPr txBox="1"/>
          <p:nvPr/>
        </p:nvSpPr>
        <p:spPr>
          <a:xfrm>
            <a:off x="698100" y="2184950"/>
            <a:ext cx="1156800" cy="77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Century Gothic"/>
                <a:ea typeface="Century Gothic"/>
                <a:cs typeface="Century Gothic"/>
                <a:sym typeface="Century Gothic"/>
              </a:rPr>
              <a:t>EMPATHIZE - </a:t>
            </a:r>
            <a:b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Understanding needs. Who are we solving a problem for? 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1" name="Google Shape;21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1263" y="3055325"/>
            <a:ext cx="639725" cy="63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81701" y="3055325"/>
            <a:ext cx="639701" cy="639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52151" y="3055325"/>
            <a:ext cx="639700" cy="63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820410">
            <a:off x="7755158" y="2757824"/>
            <a:ext cx="1500267" cy="84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67801" y="3069650"/>
            <a:ext cx="639700" cy="61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2"/>
          <p:cNvPicPr preferRelativeResize="0"/>
          <p:nvPr/>
        </p:nvPicPr>
        <p:blipFill rotWithShape="1">
          <a:blip r:embed="rId6">
            <a:alphaModFix/>
          </a:blip>
          <a:srcRect b="0" l="6347" r="75533" t="65105"/>
          <a:stretch/>
        </p:blipFill>
        <p:spPr>
          <a:xfrm rot="1083004">
            <a:off x="7561027" y="3158787"/>
            <a:ext cx="263624" cy="285555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32"/>
          <p:cNvSpPr txBox="1"/>
          <p:nvPr/>
        </p:nvSpPr>
        <p:spPr>
          <a:xfrm>
            <a:off x="2343163" y="2183100"/>
            <a:ext cx="1156800" cy="77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Century Gothic"/>
                <a:ea typeface="Century Gothic"/>
                <a:cs typeface="Century Gothic"/>
                <a:sym typeface="Century Gothic"/>
              </a:rPr>
              <a:t>DEFINE - </a:t>
            </a:r>
            <a:b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Research and come up with a problem statement  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8" name="Google Shape;218;p32"/>
          <p:cNvSpPr txBox="1"/>
          <p:nvPr/>
        </p:nvSpPr>
        <p:spPr>
          <a:xfrm>
            <a:off x="627125" y="1794125"/>
            <a:ext cx="1065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 ONE</a:t>
            </a:r>
            <a:endParaRPr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9" name="Google Shape;219;p32"/>
          <p:cNvSpPr txBox="1"/>
          <p:nvPr/>
        </p:nvSpPr>
        <p:spPr>
          <a:xfrm>
            <a:off x="2228975" y="1794125"/>
            <a:ext cx="1065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 TWO</a:t>
            </a:r>
            <a:endParaRPr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0" name="Google Shape;220;p32"/>
          <p:cNvSpPr txBox="1"/>
          <p:nvPr/>
        </p:nvSpPr>
        <p:spPr>
          <a:xfrm>
            <a:off x="4066375" y="2316750"/>
            <a:ext cx="1093800" cy="5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entury Gothic"/>
                <a:ea typeface="Century Gothic"/>
                <a:cs typeface="Century Gothic"/>
                <a:sym typeface="Century Gothic"/>
              </a:rPr>
              <a:t>IDEATE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1" name="Google Shape;221;p32"/>
          <p:cNvSpPr txBox="1"/>
          <p:nvPr/>
        </p:nvSpPr>
        <p:spPr>
          <a:xfrm>
            <a:off x="5718975" y="2316750"/>
            <a:ext cx="1093800" cy="5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entury Gothic"/>
                <a:ea typeface="Century Gothic"/>
                <a:cs typeface="Century Gothic"/>
                <a:sym typeface="Century Gothic"/>
              </a:rPr>
              <a:t>PROTOTYPE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2" name="Google Shape;222;p32"/>
          <p:cNvSpPr txBox="1"/>
          <p:nvPr/>
        </p:nvSpPr>
        <p:spPr>
          <a:xfrm>
            <a:off x="7371575" y="2316750"/>
            <a:ext cx="1093800" cy="5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entury Gothic"/>
                <a:ea typeface="Century Gothic"/>
                <a:cs typeface="Century Gothic"/>
                <a:sym typeface="Century Gothic"/>
              </a:rPr>
              <a:t>TEST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3" name="Google Shape;223;p32"/>
          <p:cNvSpPr txBox="1"/>
          <p:nvPr/>
        </p:nvSpPr>
        <p:spPr>
          <a:xfrm>
            <a:off x="3862288" y="1794125"/>
            <a:ext cx="11229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 THREE</a:t>
            </a:r>
            <a:endParaRPr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4" name="Google Shape;224;p32"/>
          <p:cNvSpPr txBox="1"/>
          <p:nvPr/>
        </p:nvSpPr>
        <p:spPr>
          <a:xfrm>
            <a:off x="5493275" y="1794125"/>
            <a:ext cx="1065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 FOUR</a:t>
            </a:r>
            <a:endParaRPr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5" name="Google Shape;225;p32"/>
          <p:cNvSpPr txBox="1"/>
          <p:nvPr/>
        </p:nvSpPr>
        <p:spPr>
          <a:xfrm>
            <a:off x="7160338" y="1794125"/>
            <a:ext cx="1065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 FIVE</a:t>
            </a:r>
            <a:endParaRPr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3"/>
          <p:cNvSpPr txBox="1"/>
          <p:nvPr>
            <p:ph type="ctrTitle"/>
          </p:nvPr>
        </p:nvSpPr>
        <p:spPr>
          <a:xfrm>
            <a:off x="489757" y="521658"/>
            <a:ext cx="8164500" cy="84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entury Gothic"/>
              <a:buNone/>
            </a:pPr>
            <a:r>
              <a:rPr lang="en" sz="4000">
                <a:solidFill>
                  <a:schemeClr val="lt1"/>
                </a:solidFill>
              </a:rPr>
              <a:t>DESIGN THINKING PROCESS</a:t>
            </a:r>
            <a:endParaRPr sz="4000">
              <a:solidFill>
                <a:schemeClr val="lt1"/>
              </a:solidFill>
            </a:endParaRPr>
          </a:p>
        </p:txBody>
      </p:sp>
      <p:sp>
        <p:nvSpPr>
          <p:cNvPr id="231" name="Google Shape;231;p33"/>
          <p:cNvSpPr txBox="1"/>
          <p:nvPr>
            <p:ph idx="12" type="sldNum"/>
          </p:nvPr>
        </p:nvSpPr>
        <p:spPr>
          <a:xfrm>
            <a:off x="8395659" y="4841598"/>
            <a:ext cx="291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2" name="Google Shape;232;p33"/>
          <p:cNvSpPr/>
          <p:nvPr/>
        </p:nvSpPr>
        <p:spPr>
          <a:xfrm>
            <a:off x="362125" y="2147700"/>
            <a:ext cx="1818000" cy="843900"/>
          </a:xfrm>
          <a:prstGeom prst="chevron">
            <a:avLst>
              <a:gd fmla="val 50000" name="adj"/>
            </a:avLst>
          </a:prstGeom>
          <a:solidFill>
            <a:srgbClr val="F6E4EA"/>
          </a:solidFill>
          <a:ln cap="flat" cmpd="sng" w="9525">
            <a:solidFill>
              <a:srgbClr val="F6E4E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33"/>
          <p:cNvSpPr/>
          <p:nvPr/>
        </p:nvSpPr>
        <p:spPr>
          <a:xfrm>
            <a:off x="1992550" y="2147700"/>
            <a:ext cx="1818000" cy="843900"/>
          </a:xfrm>
          <a:prstGeom prst="chevron">
            <a:avLst>
              <a:gd fmla="val 50000" name="adj"/>
            </a:avLst>
          </a:prstGeom>
          <a:solidFill>
            <a:srgbClr val="F2C3D3"/>
          </a:solidFill>
          <a:ln cap="flat" cmpd="sng" w="9525">
            <a:solidFill>
              <a:srgbClr val="F2C3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33"/>
          <p:cNvSpPr/>
          <p:nvPr/>
        </p:nvSpPr>
        <p:spPr>
          <a:xfrm>
            <a:off x="3663000" y="2147700"/>
            <a:ext cx="1818000" cy="843900"/>
          </a:xfrm>
          <a:prstGeom prst="chevron">
            <a:avLst>
              <a:gd fmla="val 50000" name="adj"/>
            </a:avLst>
          </a:prstGeom>
          <a:solidFill>
            <a:srgbClr val="F29AB8"/>
          </a:solidFill>
          <a:ln cap="flat" cmpd="sng" w="9525">
            <a:solidFill>
              <a:srgbClr val="F29AB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33"/>
          <p:cNvSpPr/>
          <p:nvPr/>
        </p:nvSpPr>
        <p:spPr>
          <a:xfrm>
            <a:off x="5278650" y="2147700"/>
            <a:ext cx="1818000" cy="843900"/>
          </a:xfrm>
          <a:prstGeom prst="chevron">
            <a:avLst>
              <a:gd fmla="val 50000" name="adj"/>
            </a:avLst>
          </a:prstGeom>
          <a:solidFill>
            <a:srgbClr val="F277A1"/>
          </a:solidFill>
          <a:ln cap="flat" cmpd="sng" w="9525">
            <a:solidFill>
              <a:srgbClr val="F277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33"/>
          <p:cNvSpPr/>
          <p:nvPr/>
        </p:nvSpPr>
        <p:spPr>
          <a:xfrm>
            <a:off x="6963875" y="2147700"/>
            <a:ext cx="1818000" cy="843900"/>
          </a:xfrm>
          <a:prstGeom prst="chevron">
            <a:avLst>
              <a:gd fmla="val 50000" name="adj"/>
            </a:avLst>
          </a:prstGeom>
          <a:solidFill>
            <a:srgbClr val="E7417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33"/>
          <p:cNvSpPr txBox="1"/>
          <p:nvPr/>
        </p:nvSpPr>
        <p:spPr>
          <a:xfrm>
            <a:off x="698100" y="2184950"/>
            <a:ext cx="1156800" cy="77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Century Gothic"/>
                <a:ea typeface="Century Gothic"/>
                <a:cs typeface="Century Gothic"/>
                <a:sym typeface="Century Gothic"/>
              </a:rPr>
              <a:t>EMPATHIZE - </a:t>
            </a:r>
            <a:b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Understanding needs. Who are we solving a problem for? 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8" name="Google Shape;23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1263" y="3055325"/>
            <a:ext cx="639725" cy="63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81701" y="3055325"/>
            <a:ext cx="639701" cy="639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52151" y="3055325"/>
            <a:ext cx="639700" cy="63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820410">
            <a:off x="7755158" y="2757824"/>
            <a:ext cx="1500267" cy="84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67801" y="3069650"/>
            <a:ext cx="639700" cy="61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3"/>
          <p:cNvPicPr preferRelativeResize="0"/>
          <p:nvPr/>
        </p:nvPicPr>
        <p:blipFill rotWithShape="1">
          <a:blip r:embed="rId6">
            <a:alphaModFix/>
          </a:blip>
          <a:srcRect b="0" l="6347" r="75533" t="65105"/>
          <a:stretch/>
        </p:blipFill>
        <p:spPr>
          <a:xfrm rot="1083004">
            <a:off x="7561027" y="3158787"/>
            <a:ext cx="263624" cy="285555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3"/>
          <p:cNvSpPr txBox="1"/>
          <p:nvPr/>
        </p:nvSpPr>
        <p:spPr>
          <a:xfrm>
            <a:off x="2343163" y="2183100"/>
            <a:ext cx="1156800" cy="77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Century Gothic"/>
                <a:ea typeface="Century Gothic"/>
                <a:cs typeface="Century Gothic"/>
                <a:sym typeface="Century Gothic"/>
              </a:rPr>
              <a:t>DEFINE - </a:t>
            </a:r>
            <a:b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Research and come up with a problem statement  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5" name="Google Shape;245;p33"/>
          <p:cNvSpPr txBox="1"/>
          <p:nvPr/>
        </p:nvSpPr>
        <p:spPr>
          <a:xfrm>
            <a:off x="627125" y="1794125"/>
            <a:ext cx="1065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 ONE</a:t>
            </a:r>
            <a:endParaRPr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6" name="Google Shape;246;p33"/>
          <p:cNvSpPr txBox="1"/>
          <p:nvPr/>
        </p:nvSpPr>
        <p:spPr>
          <a:xfrm>
            <a:off x="2228975" y="1794125"/>
            <a:ext cx="1065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 TWO</a:t>
            </a:r>
            <a:endParaRPr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7" name="Google Shape;247;p33"/>
          <p:cNvSpPr txBox="1"/>
          <p:nvPr/>
        </p:nvSpPr>
        <p:spPr>
          <a:xfrm>
            <a:off x="3862288" y="1794125"/>
            <a:ext cx="11229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 THREE</a:t>
            </a:r>
            <a:endParaRPr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8" name="Google Shape;248;p33"/>
          <p:cNvSpPr txBox="1"/>
          <p:nvPr/>
        </p:nvSpPr>
        <p:spPr>
          <a:xfrm>
            <a:off x="3979199" y="2185200"/>
            <a:ext cx="1382100" cy="77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Century Gothic"/>
                <a:ea typeface="Century Gothic"/>
                <a:cs typeface="Century Gothic"/>
                <a:sym typeface="Century Gothic"/>
              </a:rPr>
              <a:t>IDEATE - </a:t>
            </a:r>
            <a:b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How do we solve the problem? Think outside of the box. BRAINSTORM! 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9" name="Google Shape;249;p33"/>
          <p:cNvSpPr txBox="1"/>
          <p:nvPr/>
        </p:nvSpPr>
        <p:spPr>
          <a:xfrm>
            <a:off x="5718975" y="2316750"/>
            <a:ext cx="1093800" cy="5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entury Gothic"/>
                <a:ea typeface="Century Gothic"/>
                <a:cs typeface="Century Gothic"/>
                <a:sym typeface="Century Gothic"/>
              </a:rPr>
              <a:t>PROTOTYPE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0" name="Google Shape;250;p33"/>
          <p:cNvSpPr txBox="1"/>
          <p:nvPr/>
        </p:nvSpPr>
        <p:spPr>
          <a:xfrm>
            <a:off x="7371575" y="2316750"/>
            <a:ext cx="1093800" cy="5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entury Gothic"/>
                <a:ea typeface="Century Gothic"/>
                <a:cs typeface="Century Gothic"/>
                <a:sym typeface="Century Gothic"/>
              </a:rPr>
              <a:t>TEST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1" name="Google Shape;251;p33"/>
          <p:cNvSpPr txBox="1"/>
          <p:nvPr/>
        </p:nvSpPr>
        <p:spPr>
          <a:xfrm>
            <a:off x="5493275" y="1794125"/>
            <a:ext cx="1065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 FOUR</a:t>
            </a:r>
            <a:endParaRPr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2" name="Google Shape;252;p33"/>
          <p:cNvSpPr txBox="1"/>
          <p:nvPr/>
        </p:nvSpPr>
        <p:spPr>
          <a:xfrm>
            <a:off x="7160338" y="1794125"/>
            <a:ext cx="1065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 FIVE</a:t>
            </a:r>
            <a:endParaRPr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4"/>
          <p:cNvSpPr txBox="1"/>
          <p:nvPr>
            <p:ph type="ctrTitle"/>
          </p:nvPr>
        </p:nvSpPr>
        <p:spPr>
          <a:xfrm>
            <a:off x="489757" y="521658"/>
            <a:ext cx="8164500" cy="84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entury Gothic"/>
              <a:buNone/>
            </a:pPr>
            <a:r>
              <a:rPr lang="en" sz="4000">
                <a:solidFill>
                  <a:schemeClr val="lt1"/>
                </a:solidFill>
              </a:rPr>
              <a:t>DESIGN THINKING PROCESS</a:t>
            </a:r>
            <a:endParaRPr sz="4000"/>
          </a:p>
        </p:txBody>
      </p:sp>
      <p:sp>
        <p:nvSpPr>
          <p:cNvPr id="258" name="Google Shape;258;p34"/>
          <p:cNvSpPr txBox="1"/>
          <p:nvPr>
            <p:ph idx="12" type="sldNum"/>
          </p:nvPr>
        </p:nvSpPr>
        <p:spPr>
          <a:xfrm>
            <a:off x="8395659" y="4841598"/>
            <a:ext cx="291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9" name="Google Shape;259;p34"/>
          <p:cNvSpPr/>
          <p:nvPr/>
        </p:nvSpPr>
        <p:spPr>
          <a:xfrm>
            <a:off x="362125" y="2147700"/>
            <a:ext cx="1818000" cy="843900"/>
          </a:xfrm>
          <a:prstGeom prst="chevron">
            <a:avLst>
              <a:gd fmla="val 50000" name="adj"/>
            </a:avLst>
          </a:prstGeom>
          <a:solidFill>
            <a:srgbClr val="F6E4EA"/>
          </a:solidFill>
          <a:ln cap="flat" cmpd="sng" w="9525">
            <a:solidFill>
              <a:srgbClr val="F6E4E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34"/>
          <p:cNvSpPr/>
          <p:nvPr/>
        </p:nvSpPr>
        <p:spPr>
          <a:xfrm>
            <a:off x="1992550" y="2147700"/>
            <a:ext cx="1818000" cy="843900"/>
          </a:xfrm>
          <a:prstGeom prst="chevron">
            <a:avLst>
              <a:gd fmla="val 50000" name="adj"/>
            </a:avLst>
          </a:prstGeom>
          <a:solidFill>
            <a:srgbClr val="F2C3D3"/>
          </a:solidFill>
          <a:ln cap="flat" cmpd="sng" w="9525">
            <a:solidFill>
              <a:srgbClr val="F2C3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34"/>
          <p:cNvSpPr/>
          <p:nvPr/>
        </p:nvSpPr>
        <p:spPr>
          <a:xfrm>
            <a:off x="3663000" y="2147700"/>
            <a:ext cx="1818000" cy="843900"/>
          </a:xfrm>
          <a:prstGeom prst="chevron">
            <a:avLst>
              <a:gd fmla="val 50000" name="adj"/>
            </a:avLst>
          </a:prstGeom>
          <a:solidFill>
            <a:srgbClr val="F29AB8"/>
          </a:solidFill>
          <a:ln cap="flat" cmpd="sng" w="9525">
            <a:solidFill>
              <a:srgbClr val="F29AB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34"/>
          <p:cNvSpPr/>
          <p:nvPr/>
        </p:nvSpPr>
        <p:spPr>
          <a:xfrm>
            <a:off x="5278650" y="2147700"/>
            <a:ext cx="1818000" cy="843900"/>
          </a:xfrm>
          <a:prstGeom prst="chevron">
            <a:avLst>
              <a:gd fmla="val 50000" name="adj"/>
            </a:avLst>
          </a:prstGeom>
          <a:solidFill>
            <a:srgbClr val="F277A1"/>
          </a:solidFill>
          <a:ln cap="flat" cmpd="sng" w="9525">
            <a:solidFill>
              <a:srgbClr val="F277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34"/>
          <p:cNvSpPr/>
          <p:nvPr/>
        </p:nvSpPr>
        <p:spPr>
          <a:xfrm>
            <a:off x="6963875" y="2147700"/>
            <a:ext cx="1818000" cy="843900"/>
          </a:xfrm>
          <a:prstGeom prst="chevron">
            <a:avLst>
              <a:gd fmla="val 50000" name="adj"/>
            </a:avLst>
          </a:prstGeom>
          <a:solidFill>
            <a:srgbClr val="E7417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34"/>
          <p:cNvSpPr txBox="1"/>
          <p:nvPr/>
        </p:nvSpPr>
        <p:spPr>
          <a:xfrm>
            <a:off x="698100" y="2184950"/>
            <a:ext cx="1156800" cy="77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Century Gothic"/>
                <a:ea typeface="Century Gothic"/>
                <a:cs typeface="Century Gothic"/>
                <a:sym typeface="Century Gothic"/>
              </a:rPr>
              <a:t>EMPATHIZE - </a:t>
            </a:r>
            <a:b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Understanding needs. Who are we solving a problem for? 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5" name="Google Shape;26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1263" y="3055325"/>
            <a:ext cx="639725" cy="63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81701" y="3055325"/>
            <a:ext cx="639701" cy="639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52151" y="3055325"/>
            <a:ext cx="639700" cy="63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820410">
            <a:off x="7755158" y="2757824"/>
            <a:ext cx="1500267" cy="84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67801" y="3069650"/>
            <a:ext cx="639700" cy="61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34"/>
          <p:cNvPicPr preferRelativeResize="0"/>
          <p:nvPr/>
        </p:nvPicPr>
        <p:blipFill rotWithShape="1">
          <a:blip r:embed="rId6">
            <a:alphaModFix/>
          </a:blip>
          <a:srcRect b="0" l="6347" r="75533" t="65105"/>
          <a:stretch/>
        </p:blipFill>
        <p:spPr>
          <a:xfrm rot="1083004">
            <a:off x="7561027" y="3158787"/>
            <a:ext cx="263624" cy="285555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34"/>
          <p:cNvSpPr txBox="1"/>
          <p:nvPr/>
        </p:nvSpPr>
        <p:spPr>
          <a:xfrm>
            <a:off x="2343163" y="2183100"/>
            <a:ext cx="1156800" cy="77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Century Gothic"/>
                <a:ea typeface="Century Gothic"/>
                <a:cs typeface="Century Gothic"/>
                <a:sym typeface="Century Gothic"/>
              </a:rPr>
              <a:t>DEFINE - </a:t>
            </a:r>
            <a:b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Research and come up with a problem statement  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2" name="Google Shape;272;p34"/>
          <p:cNvSpPr txBox="1"/>
          <p:nvPr/>
        </p:nvSpPr>
        <p:spPr>
          <a:xfrm>
            <a:off x="5644025" y="2183100"/>
            <a:ext cx="1156800" cy="77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Century Gothic"/>
                <a:ea typeface="Century Gothic"/>
                <a:cs typeface="Century Gothic"/>
                <a:sym typeface="Century Gothic"/>
              </a:rPr>
              <a:t>PROTOTYPE - </a:t>
            </a:r>
            <a:b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Find and build the best solution to your problem 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3" name="Google Shape;273;p34"/>
          <p:cNvSpPr txBox="1"/>
          <p:nvPr/>
        </p:nvSpPr>
        <p:spPr>
          <a:xfrm>
            <a:off x="627125" y="1794125"/>
            <a:ext cx="1065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 ONE</a:t>
            </a:r>
            <a:endParaRPr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4" name="Google Shape;274;p34"/>
          <p:cNvSpPr txBox="1"/>
          <p:nvPr/>
        </p:nvSpPr>
        <p:spPr>
          <a:xfrm>
            <a:off x="2228975" y="1794125"/>
            <a:ext cx="1065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 TWO</a:t>
            </a:r>
            <a:endParaRPr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5" name="Google Shape;275;p34"/>
          <p:cNvSpPr txBox="1"/>
          <p:nvPr/>
        </p:nvSpPr>
        <p:spPr>
          <a:xfrm>
            <a:off x="3862288" y="1794125"/>
            <a:ext cx="11229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 THREE</a:t>
            </a:r>
            <a:endParaRPr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6" name="Google Shape;276;p34"/>
          <p:cNvSpPr txBox="1"/>
          <p:nvPr/>
        </p:nvSpPr>
        <p:spPr>
          <a:xfrm>
            <a:off x="5493275" y="1794125"/>
            <a:ext cx="1065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 FOUR</a:t>
            </a:r>
            <a:endParaRPr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7" name="Google Shape;277;p34"/>
          <p:cNvSpPr txBox="1"/>
          <p:nvPr/>
        </p:nvSpPr>
        <p:spPr>
          <a:xfrm>
            <a:off x="3979199" y="2185200"/>
            <a:ext cx="1382100" cy="77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Century Gothic"/>
                <a:ea typeface="Century Gothic"/>
                <a:cs typeface="Century Gothic"/>
                <a:sym typeface="Century Gothic"/>
              </a:rPr>
              <a:t>IDEATE - </a:t>
            </a:r>
            <a:b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How do we solve the problem? Think outside of the box. BRAINSTORM! 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8" name="Google Shape;278;p34"/>
          <p:cNvSpPr txBox="1"/>
          <p:nvPr/>
        </p:nvSpPr>
        <p:spPr>
          <a:xfrm>
            <a:off x="7371575" y="2316750"/>
            <a:ext cx="1093800" cy="5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entury Gothic"/>
                <a:ea typeface="Century Gothic"/>
                <a:cs typeface="Century Gothic"/>
                <a:sym typeface="Century Gothic"/>
              </a:rPr>
              <a:t>TEST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9" name="Google Shape;279;p34"/>
          <p:cNvSpPr txBox="1"/>
          <p:nvPr/>
        </p:nvSpPr>
        <p:spPr>
          <a:xfrm>
            <a:off x="5493275" y="1794125"/>
            <a:ext cx="1065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 FOUR</a:t>
            </a:r>
            <a:endParaRPr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0" name="Google Shape;280;p34"/>
          <p:cNvSpPr txBox="1"/>
          <p:nvPr/>
        </p:nvSpPr>
        <p:spPr>
          <a:xfrm>
            <a:off x="7160338" y="1794125"/>
            <a:ext cx="1065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 FIVE</a:t>
            </a:r>
            <a:endParaRPr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5"/>
          <p:cNvSpPr txBox="1"/>
          <p:nvPr>
            <p:ph type="ctrTitle"/>
          </p:nvPr>
        </p:nvSpPr>
        <p:spPr>
          <a:xfrm>
            <a:off x="489757" y="521658"/>
            <a:ext cx="8164500" cy="84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entury Gothic"/>
              <a:buNone/>
            </a:pPr>
            <a:r>
              <a:rPr lang="en" sz="4000">
                <a:solidFill>
                  <a:schemeClr val="lt1"/>
                </a:solidFill>
              </a:rPr>
              <a:t>DESIGN THINKING PROCESS</a:t>
            </a:r>
            <a:endParaRPr sz="4000"/>
          </a:p>
        </p:txBody>
      </p:sp>
      <p:sp>
        <p:nvSpPr>
          <p:cNvPr id="286" name="Google Shape;286;p35"/>
          <p:cNvSpPr txBox="1"/>
          <p:nvPr>
            <p:ph idx="12" type="sldNum"/>
          </p:nvPr>
        </p:nvSpPr>
        <p:spPr>
          <a:xfrm>
            <a:off x="8395659" y="4841598"/>
            <a:ext cx="291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7" name="Google Shape;287;p35"/>
          <p:cNvSpPr/>
          <p:nvPr/>
        </p:nvSpPr>
        <p:spPr>
          <a:xfrm>
            <a:off x="362125" y="2147700"/>
            <a:ext cx="1818000" cy="843900"/>
          </a:xfrm>
          <a:prstGeom prst="chevron">
            <a:avLst>
              <a:gd fmla="val 50000" name="adj"/>
            </a:avLst>
          </a:prstGeom>
          <a:solidFill>
            <a:srgbClr val="F6E4EA"/>
          </a:solidFill>
          <a:ln cap="flat" cmpd="sng" w="9525">
            <a:solidFill>
              <a:srgbClr val="F6E4E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35"/>
          <p:cNvSpPr/>
          <p:nvPr/>
        </p:nvSpPr>
        <p:spPr>
          <a:xfrm>
            <a:off x="1992550" y="2147700"/>
            <a:ext cx="1818000" cy="843900"/>
          </a:xfrm>
          <a:prstGeom prst="chevron">
            <a:avLst>
              <a:gd fmla="val 50000" name="adj"/>
            </a:avLst>
          </a:prstGeom>
          <a:solidFill>
            <a:srgbClr val="F2C3D3"/>
          </a:solidFill>
          <a:ln cap="flat" cmpd="sng" w="9525">
            <a:solidFill>
              <a:srgbClr val="F2C3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35"/>
          <p:cNvSpPr/>
          <p:nvPr/>
        </p:nvSpPr>
        <p:spPr>
          <a:xfrm>
            <a:off x="3663000" y="2147700"/>
            <a:ext cx="1818000" cy="843900"/>
          </a:xfrm>
          <a:prstGeom prst="chevron">
            <a:avLst>
              <a:gd fmla="val 50000" name="adj"/>
            </a:avLst>
          </a:prstGeom>
          <a:solidFill>
            <a:srgbClr val="F29AB8"/>
          </a:solidFill>
          <a:ln cap="flat" cmpd="sng" w="9525">
            <a:solidFill>
              <a:srgbClr val="F29AB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35"/>
          <p:cNvSpPr/>
          <p:nvPr/>
        </p:nvSpPr>
        <p:spPr>
          <a:xfrm>
            <a:off x="5278650" y="2147700"/>
            <a:ext cx="1818000" cy="843900"/>
          </a:xfrm>
          <a:prstGeom prst="chevron">
            <a:avLst>
              <a:gd fmla="val 50000" name="adj"/>
            </a:avLst>
          </a:prstGeom>
          <a:solidFill>
            <a:srgbClr val="F277A1"/>
          </a:solidFill>
          <a:ln cap="flat" cmpd="sng" w="9525">
            <a:solidFill>
              <a:srgbClr val="F277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35"/>
          <p:cNvSpPr/>
          <p:nvPr/>
        </p:nvSpPr>
        <p:spPr>
          <a:xfrm>
            <a:off x="6963875" y="2147700"/>
            <a:ext cx="1818000" cy="843900"/>
          </a:xfrm>
          <a:prstGeom prst="chevron">
            <a:avLst>
              <a:gd fmla="val 50000" name="adj"/>
            </a:avLst>
          </a:prstGeom>
          <a:solidFill>
            <a:srgbClr val="E7417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35"/>
          <p:cNvSpPr txBox="1"/>
          <p:nvPr/>
        </p:nvSpPr>
        <p:spPr>
          <a:xfrm>
            <a:off x="698100" y="2184950"/>
            <a:ext cx="1156800" cy="77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Century Gothic"/>
                <a:ea typeface="Century Gothic"/>
                <a:cs typeface="Century Gothic"/>
                <a:sym typeface="Century Gothic"/>
              </a:rPr>
              <a:t>EMPATHIZE - </a:t>
            </a:r>
            <a:b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Understanding needs. Who are we solving a problem for? 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3" name="Google Shape;29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1263" y="3055325"/>
            <a:ext cx="639725" cy="63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81701" y="3055325"/>
            <a:ext cx="639701" cy="639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52151" y="3055325"/>
            <a:ext cx="639700" cy="63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820410">
            <a:off x="7755158" y="2757824"/>
            <a:ext cx="1500267" cy="84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67801" y="3069650"/>
            <a:ext cx="639700" cy="61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35"/>
          <p:cNvPicPr preferRelativeResize="0"/>
          <p:nvPr/>
        </p:nvPicPr>
        <p:blipFill rotWithShape="1">
          <a:blip r:embed="rId6">
            <a:alphaModFix/>
          </a:blip>
          <a:srcRect b="0" l="6347" r="75533" t="65105"/>
          <a:stretch/>
        </p:blipFill>
        <p:spPr>
          <a:xfrm rot="1083004">
            <a:off x="7561027" y="3158787"/>
            <a:ext cx="263624" cy="285555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35"/>
          <p:cNvSpPr txBox="1"/>
          <p:nvPr/>
        </p:nvSpPr>
        <p:spPr>
          <a:xfrm>
            <a:off x="2343163" y="2183100"/>
            <a:ext cx="1156800" cy="77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Century Gothic"/>
                <a:ea typeface="Century Gothic"/>
                <a:cs typeface="Century Gothic"/>
                <a:sym typeface="Century Gothic"/>
              </a:rPr>
              <a:t>DEFINE - </a:t>
            </a:r>
            <a:b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Research and come up with a problem statement  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0" name="Google Shape;300;p35"/>
          <p:cNvSpPr txBox="1"/>
          <p:nvPr/>
        </p:nvSpPr>
        <p:spPr>
          <a:xfrm>
            <a:off x="3979199" y="2185200"/>
            <a:ext cx="1382100" cy="77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Century Gothic"/>
                <a:ea typeface="Century Gothic"/>
                <a:cs typeface="Century Gothic"/>
                <a:sym typeface="Century Gothic"/>
              </a:rPr>
              <a:t>IDEATE - </a:t>
            </a:r>
            <a:b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How do we solve the problem? Think outside of the box. BRAINSTORM! 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1" name="Google Shape;301;p35"/>
          <p:cNvSpPr txBox="1"/>
          <p:nvPr/>
        </p:nvSpPr>
        <p:spPr>
          <a:xfrm>
            <a:off x="5644025" y="2183100"/>
            <a:ext cx="1156800" cy="77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Century Gothic"/>
                <a:ea typeface="Century Gothic"/>
                <a:cs typeface="Century Gothic"/>
                <a:sym typeface="Century Gothic"/>
              </a:rPr>
              <a:t>PROTOTYPE - </a:t>
            </a:r>
            <a:b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Find and build the best solution to your problem 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2" name="Google Shape;302;p35"/>
          <p:cNvSpPr txBox="1"/>
          <p:nvPr/>
        </p:nvSpPr>
        <p:spPr>
          <a:xfrm>
            <a:off x="7258950" y="2124750"/>
            <a:ext cx="1428000" cy="88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Century Gothic"/>
                <a:ea typeface="Century Gothic"/>
                <a:cs typeface="Century Gothic"/>
                <a:sym typeface="Century Gothic"/>
              </a:rPr>
              <a:t>TEST - </a:t>
            </a:r>
            <a:br>
              <a:rPr lang="en" sz="900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" sz="900">
                <a:latin typeface="Century Gothic"/>
                <a:ea typeface="Century Gothic"/>
                <a:cs typeface="Century Gothic"/>
                <a:sym typeface="Century Gothic"/>
              </a:rPr>
              <a:t>TEST IT OUT! If it didn’t work, do we need to go back a few steps and try again?</a:t>
            </a: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3" name="Google Shape;303;p35"/>
          <p:cNvSpPr txBox="1"/>
          <p:nvPr/>
        </p:nvSpPr>
        <p:spPr>
          <a:xfrm>
            <a:off x="627125" y="1794125"/>
            <a:ext cx="1065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 ONE</a:t>
            </a:r>
            <a:endParaRPr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4" name="Google Shape;304;p35"/>
          <p:cNvSpPr txBox="1"/>
          <p:nvPr/>
        </p:nvSpPr>
        <p:spPr>
          <a:xfrm>
            <a:off x="2228975" y="1794125"/>
            <a:ext cx="1065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 TWO</a:t>
            </a:r>
            <a:endParaRPr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5" name="Google Shape;305;p35"/>
          <p:cNvSpPr txBox="1"/>
          <p:nvPr/>
        </p:nvSpPr>
        <p:spPr>
          <a:xfrm>
            <a:off x="3862288" y="1794125"/>
            <a:ext cx="11229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 THREE</a:t>
            </a:r>
            <a:endParaRPr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6" name="Google Shape;306;p35"/>
          <p:cNvSpPr txBox="1"/>
          <p:nvPr/>
        </p:nvSpPr>
        <p:spPr>
          <a:xfrm>
            <a:off x="5493275" y="1794125"/>
            <a:ext cx="1065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 FOUR</a:t>
            </a:r>
            <a:endParaRPr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7" name="Google Shape;307;p35"/>
          <p:cNvSpPr txBox="1"/>
          <p:nvPr/>
        </p:nvSpPr>
        <p:spPr>
          <a:xfrm>
            <a:off x="7160338" y="1794125"/>
            <a:ext cx="1065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 FIVE</a:t>
            </a:r>
            <a:endParaRPr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ransition slides">
  <a:themeElements>
    <a:clrScheme name="OtterCares 1">
      <a:dk1>
        <a:srgbClr val="3C2415"/>
      </a:dk1>
      <a:lt1>
        <a:srgbClr val="FFFFFF"/>
      </a:lt1>
      <a:dk2>
        <a:srgbClr val="E74179"/>
      </a:dk2>
      <a:lt2>
        <a:srgbClr val="FFFFFF"/>
      </a:lt2>
      <a:accent1>
        <a:srgbClr val="E74179"/>
      </a:accent1>
      <a:accent2>
        <a:srgbClr val="3C2415"/>
      </a:accent2>
      <a:accent3>
        <a:srgbClr val="1D1A19"/>
      </a:accent3>
      <a:accent4>
        <a:srgbClr val="69A2B9"/>
      </a:accent4>
      <a:accent5>
        <a:srgbClr val="1D1A19"/>
      </a:accent5>
      <a:accent6>
        <a:srgbClr val="1D1A19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itle slides">
  <a:themeElements>
    <a:clrScheme name="OtterCares 1">
      <a:dk1>
        <a:srgbClr val="3C2415"/>
      </a:dk1>
      <a:lt1>
        <a:srgbClr val="FFFFFF"/>
      </a:lt1>
      <a:dk2>
        <a:srgbClr val="E74179"/>
      </a:dk2>
      <a:lt2>
        <a:srgbClr val="FFFFFF"/>
      </a:lt2>
      <a:accent1>
        <a:srgbClr val="E74179"/>
      </a:accent1>
      <a:accent2>
        <a:srgbClr val="3C2415"/>
      </a:accent2>
      <a:accent3>
        <a:srgbClr val="1D1A19"/>
      </a:accent3>
      <a:accent4>
        <a:srgbClr val="69A2B9"/>
      </a:accent4>
      <a:accent5>
        <a:srgbClr val="1D1A19"/>
      </a:accent5>
      <a:accent6>
        <a:srgbClr val="1D1A19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